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5"/>
    <p:sldMasterId id="2147483685" r:id="rId6"/>
    <p:sldMasterId id="2147483668" r:id="rId7"/>
    <p:sldMasterId id="2147483672" r:id="rId8"/>
    <p:sldMasterId id="2147483764" r:id="rId9"/>
    <p:sldMasterId id="2147483676" r:id="rId10"/>
    <p:sldMasterId id="2147483679" r:id="rId11"/>
    <p:sldMasterId id="2147483749" r:id="rId12"/>
    <p:sldMasterId id="2147483805" r:id="rId13"/>
    <p:sldMasterId id="2147483812" r:id="rId14"/>
  </p:sldMasterIdLst>
  <p:notesMasterIdLst>
    <p:notesMasterId r:id="rId62"/>
  </p:notesMasterIdLst>
  <p:sldIdLst>
    <p:sldId id="275" r:id="rId15"/>
    <p:sldId id="634" r:id="rId16"/>
    <p:sldId id="518" r:id="rId17"/>
    <p:sldId id="519" r:id="rId18"/>
    <p:sldId id="1148" r:id="rId19"/>
    <p:sldId id="1269" r:id="rId20"/>
    <p:sldId id="523" r:id="rId21"/>
    <p:sldId id="1270" r:id="rId22"/>
    <p:sldId id="529" r:id="rId23"/>
    <p:sldId id="542" r:id="rId24"/>
    <p:sldId id="629" r:id="rId25"/>
    <p:sldId id="1238" r:id="rId26"/>
    <p:sldId id="1239" r:id="rId27"/>
    <p:sldId id="1287" r:id="rId28"/>
    <p:sldId id="1271" r:id="rId29"/>
    <p:sldId id="1288" r:id="rId30"/>
    <p:sldId id="1260" r:id="rId31"/>
    <p:sldId id="1289" r:id="rId32"/>
    <p:sldId id="1290" r:id="rId33"/>
    <p:sldId id="528" r:id="rId34"/>
    <p:sldId id="1268" r:id="rId35"/>
    <p:sldId id="1240" r:id="rId36"/>
    <p:sldId id="1291" r:id="rId37"/>
    <p:sldId id="541" r:id="rId38"/>
    <p:sldId id="1169" r:id="rId39"/>
    <p:sldId id="1264" r:id="rId40"/>
    <p:sldId id="1273" r:id="rId41"/>
    <p:sldId id="1274" r:id="rId42"/>
    <p:sldId id="1275" r:id="rId43"/>
    <p:sldId id="1276" r:id="rId44"/>
    <p:sldId id="1278" r:id="rId45"/>
    <p:sldId id="1279" r:id="rId46"/>
    <p:sldId id="1243" r:id="rId47"/>
    <p:sldId id="1262" r:id="rId48"/>
    <p:sldId id="1261" r:id="rId49"/>
    <p:sldId id="1293" r:id="rId50"/>
    <p:sldId id="1292" r:id="rId51"/>
    <p:sldId id="1244" r:id="rId52"/>
    <p:sldId id="1294" r:id="rId53"/>
    <p:sldId id="1282" r:id="rId54"/>
    <p:sldId id="1283" r:id="rId55"/>
    <p:sldId id="1285" r:id="rId56"/>
    <p:sldId id="1265" r:id="rId57"/>
    <p:sldId id="630" r:id="rId58"/>
    <p:sldId id="631" r:id="rId59"/>
    <p:sldId id="632" r:id="rId60"/>
    <p:sldId id="281" r:id="rId6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tsepletidou" initials="a" lastIdx="1" clrIdx="0">
    <p:extLst>
      <p:ext uri="{19B8F6BF-5375-455C-9EA6-DF929625EA0E}">
        <p15:presenceInfo xmlns:p15="http://schemas.microsoft.com/office/powerpoint/2012/main" userId="a.tsepletido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8" autoAdjust="0"/>
    <p:restoredTop sz="94347" autoAdjust="0"/>
  </p:normalViewPr>
  <p:slideViewPr>
    <p:cSldViewPr snapToGrid="0">
      <p:cViewPr varScale="1">
        <p:scale>
          <a:sx n="78" d="100"/>
          <a:sy n="78" d="100"/>
        </p:scale>
        <p:origin x="138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4.fntdata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2.fntdata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font" Target="fonts/font5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font" Target="fonts/font3.fntdata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a Kyriakidou" userId="cab3f51a-2d3a-4f8f-9eb7-e5e0be924a84" providerId="ADAL" clId="{55F2FBDC-A220-409A-AECC-F9DAE877BD98}"/>
    <pc:docChg chg="undo redo custSel addSld delSld modSld sldOrd">
      <pc:chgData name="Anastasia Kyriakidou" userId="cab3f51a-2d3a-4f8f-9eb7-e5e0be924a84" providerId="ADAL" clId="{55F2FBDC-A220-409A-AECC-F9DAE877BD98}" dt="2022-06-24T12:48:26.241" v="3682" actId="20577"/>
      <pc:docMkLst>
        <pc:docMk/>
      </pc:docMkLst>
      <pc:sldChg chg="addSp delSp modSp mod">
        <pc:chgData name="Anastasia Kyriakidou" userId="cab3f51a-2d3a-4f8f-9eb7-e5e0be924a84" providerId="ADAL" clId="{55F2FBDC-A220-409A-AECC-F9DAE877BD98}" dt="2022-06-20T09:02:38.538" v="3041" actId="167"/>
        <pc:sldMkLst>
          <pc:docMk/>
          <pc:sldMk cId="4029431937" sldId="281"/>
        </pc:sldMkLst>
        <pc:picChg chg="del">
          <ac:chgData name="Anastasia Kyriakidou" userId="cab3f51a-2d3a-4f8f-9eb7-e5e0be924a84" providerId="ADAL" clId="{55F2FBDC-A220-409A-AECC-F9DAE877BD98}" dt="2022-06-20T09:00:49.738" v="2968" actId="478"/>
          <ac:picMkLst>
            <pc:docMk/>
            <pc:sldMk cId="4029431937" sldId="281"/>
            <ac:picMk id="2" creationId="{00000000-0000-0000-0000-000000000000}"/>
          </ac:picMkLst>
        </pc:picChg>
        <pc:picChg chg="add mod ord">
          <ac:chgData name="Anastasia Kyriakidou" userId="cab3f51a-2d3a-4f8f-9eb7-e5e0be924a84" providerId="ADAL" clId="{55F2FBDC-A220-409A-AECC-F9DAE877BD98}" dt="2022-06-20T09:02:38.538" v="3041" actId="167"/>
          <ac:picMkLst>
            <pc:docMk/>
            <pc:sldMk cId="4029431937" sldId="281"/>
            <ac:picMk id="5" creationId="{FFAC2C9C-E7C6-5D2B-E3E2-D4970DC9B79B}"/>
          </ac:picMkLst>
        </pc:picChg>
      </pc:sldChg>
      <pc:sldChg chg="modSp">
        <pc:chgData name="Anastasia Kyriakidou" userId="cab3f51a-2d3a-4f8f-9eb7-e5e0be924a84" providerId="ADAL" clId="{55F2FBDC-A220-409A-AECC-F9DAE877BD98}" dt="2022-06-20T08:44:46.211" v="2912" actId="113"/>
        <pc:sldMkLst>
          <pc:docMk/>
          <pc:sldMk cId="1220382059" sldId="407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1220382059" sldId="407"/>
            <ac:spMk id="6" creationId="{30842D2D-F74A-6E4A-29E2-FAF711BAC5B9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1220382059" sldId="407"/>
            <ac:spMk id="12" creationId="{C3616491-B298-1F1E-3C90-5499B47ED411}"/>
          </ac:spMkLst>
        </pc:spChg>
        <pc:spChg chg="mod">
          <ac:chgData name="Anastasia Kyriakidou" userId="cab3f51a-2d3a-4f8f-9eb7-e5e0be924a84" providerId="ADAL" clId="{55F2FBDC-A220-409A-AECC-F9DAE877BD98}" dt="2022-06-20T08:44:46.211" v="2912" actId="113"/>
          <ac:spMkLst>
            <pc:docMk/>
            <pc:sldMk cId="1220382059" sldId="407"/>
            <ac:spMk id="16" creationId="{00000000-0000-0000-0000-000000000000}"/>
          </ac:spMkLst>
        </pc:spChg>
      </pc:sldChg>
      <pc:sldChg chg="modSp">
        <pc:chgData name="Anastasia Kyriakidou" userId="cab3f51a-2d3a-4f8f-9eb7-e5e0be924a84" providerId="ADAL" clId="{55F2FBDC-A220-409A-AECC-F9DAE877BD98}" dt="2022-06-20T07:51:31.627" v="2687"/>
        <pc:sldMkLst>
          <pc:docMk/>
          <pc:sldMk cId="1717618711" sldId="410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1717618711" sldId="410"/>
            <ac:spMk id="11" creationId="{337065BA-4D07-4EEB-3B4D-C57F93AEC44E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1717618711" sldId="410"/>
            <ac:spMk id="13" creationId="{22F92371-F45B-C1ED-B699-3B7E88C11D52}"/>
          </ac:spMkLst>
        </pc:spChg>
      </pc:sldChg>
      <pc:sldChg chg="modSp">
        <pc:chgData name="Anastasia Kyriakidou" userId="cab3f51a-2d3a-4f8f-9eb7-e5e0be924a84" providerId="ADAL" clId="{55F2FBDC-A220-409A-AECC-F9DAE877BD98}" dt="2022-06-24T10:15:49.182" v="3539" actId="6549"/>
        <pc:sldMkLst>
          <pc:docMk/>
          <pc:sldMk cId="3326947479" sldId="518"/>
        </pc:sldMkLst>
        <pc:spChg chg="mod">
          <ac:chgData name="Anastasia Kyriakidou" userId="cab3f51a-2d3a-4f8f-9eb7-e5e0be924a84" providerId="ADAL" clId="{55F2FBDC-A220-409A-AECC-F9DAE877BD98}" dt="2022-06-24T10:15:49.182" v="3539" actId="6549"/>
          <ac:spMkLst>
            <pc:docMk/>
            <pc:sldMk cId="3326947479" sldId="518"/>
            <ac:spMk id="10" creationId="{00000000-0000-0000-0000-000000000000}"/>
          </ac:spMkLst>
        </pc:spChg>
      </pc:sldChg>
      <pc:sldChg chg="modAnim">
        <pc:chgData name="Anastasia Kyriakidou" userId="cab3f51a-2d3a-4f8f-9eb7-e5e0be924a84" providerId="ADAL" clId="{55F2FBDC-A220-409A-AECC-F9DAE877BD98}" dt="2022-06-20T07:54:24.862" v="2688"/>
        <pc:sldMkLst>
          <pc:docMk/>
          <pc:sldMk cId="2665481030" sldId="523"/>
        </pc:sldMkLst>
      </pc:sldChg>
      <pc:sldChg chg="modSp">
        <pc:chgData name="Anastasia Kyriakidou" userId="cab3f51a-2d3a-4f8f-9eb7-e5e0be924a84" providerId="ADAL" clId="{55F2FBDC-A220-409A-AECC-F9DAE877BD98}" dt="2022-06-20T08:20:55.960" v="2730" actId="113"/>
        <pc:sldMkLst>
          <pc:docMk/>
          <pc:sldMk cId="408068327" sldId="528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408068327" sldId="528"/>
            <ac:spMk id="20" creationId="{00000000-0000-0000-0000-000000000000}"/>
          </ac:spMkLst>
        </pc:spChg>
        <pc:spChg chg="mod">
          <ac:chgData name="Anastasia Kyriakidou" userId="cab3f51a-2d3a-4f8f-9eb7-e5e0be924a84" providerId="ADAL" clId="{55F2FBDC-A220-409A-AECC-F9DAE877BD98}" dt="2022-06-20T08:20:49.951" v="2728" actId="113"/>
          <ac:spMkLst>
            <pc:docMk/>
            <pc:sldMk cId="408068327" sldId="528"/>
            <ac:spMk id="37" creationId="{0F048559-63C9-428F-F6E0-BA98EB87E8FD}"/>
          </ac:spMkLst>
        </pc:spChg>
        <pc:spChg chg="mod">
          <ac:chgData name="Anastasia Kyriakidou" userId="cab3f51a-2d3a-4f8f-9eb7-e5e0be924a84" providerId="ADAL" clId="{55F2FBDC-A220-409A-AECC-F9DAE877BD98}" dt="2022-06-20T08:20:55.960" v="2730" actId="113"/>
          <ac:spMkLst>
            <pc:docMk/>
            <pc:sldMk cId="408068327" sldId="528"/>
            <ac:spMk id="50" creationId="{1524EF97-766A-C783-FC48-8126B205C06F}"/>
          </ac:spMkLst>
        </pc:spChg>
        <pc:spChg chg="mod">
          <ac:chgData name="Anastasia Kyriakidou" userId="cab3f51a-2d3a-4f8f-9eb7-e5e0be924a84" providerId="ADAL" clId="{55F2FBDC-A220-409A-AECC-F9DAE877BD98}" dt="2022-06-14T10:42:00.843" v="2639" actId="20577"/>
          <ac:spMkLst>
            <pc:docMk/>
            <pc:sldMk cId="408068327" sldId="528"/>
            <ac:spMk id="65" creationId="{912A9B8E-7388-8FCB-C767-31808F62386D}"/>
          </ac:spMkLst>
        </pc:spChg>
        <pc:spChg chg="mod">
          <ac:chgData name="Anastasia Kyriakidou" userId="cab3f51a-2d3a-4f8f-9eb7-e5e0be924a84" providerId="ADAL" clId="{55F2FBDC-A220-409A-AECC-F9DAE877BD98}" dt="2022-06-20T08:20:47.503" v="2727" actId="113"/>
          <ac:spMkLst>
            <pc:docMk/>
            <pc:sldMk cId="408068327" sldId="528"/>
            <ac:spMk id="75" creationId="{27E37688-4FF2-40B1-B4C1-2B3CBEF7D9BA}"/>
          </ac:spMkLst>
        </pc:spChg>
      </pc:sldChg>
      <pc:sldChg chg="delSp modSp mod delAnim">
        <pc:chgData name="Anastasia Kyriakidou" userId="cab3f51a-2d3a-4f8f-9eb7-e5e0be924a84" providerId="ADAL" clId="{55F2FBDC-A220-409A-AECC-F9DAE877BD98}" dt="2022-06-24T12:19:26.009" v="3671" actId="478"/>
        <pc:sldMkLst>
          <pc:docMk/>
          <pc:sldMk cId="2987274195" sldId="529"/>
        </pc:sldMkLst>
        <pc:spChg chg="del mod">
          <ac:chgData name="Anastasia Kyriakidou" userId="cab3f51a-2d3a-4f8f-9eb7-e5e0be924a84" providerId="ADAL" clId="{55F2FBDC-A220-409A-AECC-F9DAE877BD98}" dt="2022-06-24T12:19:26.009" v="3671" actId="478"/>
          <ac:spMkLst>
            <pc:docMk/>
            <pc:sldMk cId="2987274195" sldId="529"/>
            <ac:spMk id="14" creationId="{5123093B-0948-4EE2-6F11-E8DCEE964A95}"/>
          </ac:spMkLst>
        </pc:spChg>
        <pc:spChg chg="del">
          <ac:chgData name="Anastasia Kyriakidou" userId="cab3f51a-2d3a-4f8f-9eb7-e5e0be924a84" providerId="ADAL" clId="{55F2FBDC-A220-409A-AECC-F9DAE877BD98}" dt="2022-06-24T12:19:26.009" v="3671" actId="478"/>
          <ac:spMkLst>
            <pc:docMk/>
            <pc:sldMk cId="2987274195" sldId="529"/>
            <ac:spMk id="15" creationId="{8B2D0215-ED03-0C96-3FF4-4A43819DCAD1}"/>
          </ac:spMkLst>
        </pc:spChg>
        <pc:spChg chg="del mod">
          <ac:chgData name="Anastasia Kyriakidou" userId="cab3f51a-2d3a-4f8f-9eb7-e5e0be924a84" providerId="ADAL" clId="{55F2FBDC-A220-409A-AECC-F9DAE877BD98}" dt="2022-06-24T12:19:26.009" v="3671" actId="478"/>
          <ac:spMkLst>
            <pc:docMk/>
            <pc:sldMk cId="2987274195" sldId="529"/>
            <ac:spMk id="16" creationId="{4F3A7691-0B81-437D-BBC7-18A32F9AFF99}"/>
          </ac:spMkLst>
        </pc:spChg>
        <pc:picChg chg="del">
          <ac:chgData name="Anastasia Kyriakidou" userId="cab3f51a-2d3a-4f8f-9eb7-e5e0be924a84" providerId="ADAL" clId="{55F2FBDC-A220-409A-AECC-F9DAE877BD98}" dt="2022-06-24T12:19:26.009" v="3671" actId="478"/>
          <ac:picMkLst>
            <pc:docMk/>
            <pc:sldMk cId="2987274195" sldId="529"/>
            <ac:picMk id="18" creationId="{D4D7AAC6-2471-E9B6-E5A3-AE34F8FDC4C4}"/>
          </ac:picMkLst>
        </pc:picChg>
      </pc:sldChg>
      <pc:sldChg chg="modSp mod modAnim">
        <pc:chgData name="Anastasia Kyriakidou" userId="cab3f51a-2d3a-4f8f-9eb7-e5e0be924a84" providerId="ADAL" clId="{55F2FBDC-A220-409A-AECC-F9DAE877BD98}" dt="2022-06-20T08:23:26.177" v="2748"/>
        <pc:sldMkLst>
          <pc:docMk/>
          <pc:sldMk cId="2539961400" sldId="537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2539961400" sldId="537"/>
            <ac:spMk id="13" creationId="{00000000-0000-0000-0000-000000000000}"/>
          </ac:spMkLst>
        </pc:spChg>
        <pc:picChg chg="mod">
          <ac:chgData name="Anastasia Kyriakidou" userId="cab3f51a-2d3a-4f8f-9eb7-e5e0be924a84" providerId="ADAL" clId="{55F2FBDC-A220-409A-AECC-F9DAE877BD98}" dt="2022-06-20T08:21:37.888" v="2737" actId="1076"/>
          <ac:picMkLst>
            <pc:docMk/>
            <pc:sldMk cId="2539961400" sldId="537"/>
            <ac:picMk id="3" creationId="{00620A52-F011-50C6-E2DF-F77E0A78F0D6}"/>
          </ac:picMkLst>
        </pc:picChg>
      </pc:sldChg>
      <pc:sldChg chg="modSp mod">
        <pc:chgData name="Anastasia Kyriakidou" userId="cab3f51a-2d3a-4f8f-9eb7-e5e0be924a84" providerId="ADAL" clId="{55F2FBDC-A220-409A-AECC-F9DAE877BD98}" dt="2022-06-20T08:23:54.786" v="2755" actId="14100"/>
        <pc:sldMkLst>
          <pc:docMk/>
          <pc:sldMk cId="869400957" sldId="541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869400957" sldId="541"/>
            <ac:spMk id="7" creationId="{00000000-0000-0000-0000-000000000000}"/>
          </ac:spMkLst>
        </pc:spChg>
        <pc:spChg chg="mod">
          <ac:chgData name="Anastasia Kyriakidou" userId="cab3f51a-2d3a-4f8f-9eb7-e5e0be924a84" providerId="ADAL" clId="{55F2FBDC-A220-409A-AECC-F9DAE877BD98}" dt="2022-06-20T08:23:54.786" v="2755" actId="14100"/>
          <ac:spMkLst>
            <pc:docMk/>
            <pc:sldMk cId="869400957" sldId="541"/>
            <ac:spMk id="12" creationId="{00000000-0000-0000-0000-000000000000}"/>
          </ac:spMkLst>
        </pc:spChg>
      </pc:sldChg>
      <pc:sldChg chg="addSp modSp mod">
        <pc:chgData name="Anastasia Kyriakidou" userId="cab3f51a-2d3a-4f8f-9eb7-e5e0be924a84" providerId="ADAL" clId="{55F2FBDC-A220-409A-AECC-F9DAE877BD98}" dt="2022-06-20T08:14:16.501" v="2694" actId="207"/>
        <pc:sldMkLst>
          <pc:docMk/>
          <pc:sldMk cId="2358893052" sldId="542"/>
        </pc:sldMkLst>
        <pc:graphicFrameChg chg="modGraphic">
          <ac:chgData name="Anastasia Kyriakidou" userId="cab3f51a-2d3a-4f8f-9eb7-e5e0be924a84" providerId="ADAL" clId="{55F2FBDC-A220-409A-AECC-F9DAE877BD98}" dt="2022-06-20T08:14:16.501" v="2694" actId="207"/>
          <ac:graphicFrameMkLst>
            <pc:docMk/>
            <pc:sldMk cId="2358893052" sldId="542"/>
            <ac:graphicFrameMk id="23" creationId="{6DB858AA-602B-8661-289A-0486A9000D12}"/>
          </ac:graphicFrameMkLst>
        </pc:graphicFrameChg>
        <pc:picChg chg="add mod">
          <ac:chgData name="Anastasia Kyriakidou" userId="cab3f51a-2d3a-4f8f-9eb7-e5e0be924a84" providerId="ADAL" clId="{55F2FBDC-A220-409A-AECC-F9DAE877BD98}" dt="2022-06-02T10:28:58.613" v="2615" actId="1076"/>
          <ac:picMkLst>
            <pc:docMk/>
            <pc:sldMk cId="2358893052" sldId="542"/>
            <ac:picMk id="13" creationId="{F383857E-B443-75C3-540B-B598DA678553}"/>
          </ac:picMkLst>
        </pc:picChg>
        <pc:picChg chg="add mod">
          <ac:chgData name="Anastasia Kyriakidou" userId="cab3f51a-2d3a-4f8f-9eb7-e5e0be924a84" providerId="ADAL" clId="{55F2FBDC-A220-409A-AECC-F9DAE877BD98}" dt="2022-06-02T10:28:58.613" v="2615" actId="1076"/>
          <ac:picMkLst>
            <pc:docMk/>
            <pc:sldMk cId="2358893052" sldId="542"/>
            <ac:picMk id="14" creationId="{9AC810C8-8D03-9032-D2D1-06EB1F78E5B1}"/>
          </ac:picMkLst>
        </pc:picChg>
      </pc:sldChg>
      <pc:sldChg chg="modAnim">
        <pc:chgData name="Anastasia Kyriakidou" userId="cab3f51a-2d3a-4f8f-9eb7-e5e0be924a84" providerId="ADAL" clId="{55F2FBDC-A220-409A-AECC-F9DAE877BD98}" dt="2022-06-20T08:16:20.671" v="2696"/>
        <pc:sldMkLst>
          <pc:docMk/>
          <pc:sldMk cId="55755899" sldId="629"/>
        </pc:sldMkLst>
      </pc:sldChg>
      <pc:sldChg chg="del">
        <pc:chgData name="Anastasia Kyriakidou" userId="cab3f51a-2d3a-4f8f-9eb7-e5e0be924a84" providerId="ADAL" clId="{55F2FBDC-A220-409A-AECC-F9DAE877BD98}" dt="2022-06-24T12:47:54.950" v="3675" actId="2696"/>
        <pc:sldMkLst>
          <pc:docMk/>
          <pc:sldMk cId="2011518588" sldId="630"/>
        </pc:sldMkLst>
      </pc:sldChg>
      <pc:sldChg chg="del">
        <pc:chgData name="Anastasia Kyriakidou" userId="cab3f51a-2d3a-4f8f-9eb7-e5e0be924a84" providerId="ADAL" clId="{55F2FBDC-A220-409A-AECC-F9DAE877BD98}" dt="2022-06-24T12:47:54.950" v="3675" actId="2696"/>
        <pc:sldMkLst>
          <pc:docMk/>
          <pc:sldMk cId="2643208595" sldId="631"/>
        </pc:sldMkLst>
      </pc:sldChg>
      <pc:sldChg chg="del">
        <pc:chgData name="Anastasia Kyriakidou" userId="cab3f51a-2d3a-4f8f-9eb7-e5e0be924a84" providerId="ADAL" clId="{55F2FBDC-A220-409A-AECC-F9DAE877BD98}" dt="2022-06-24T12:47:54.950" v="3675" actId="2696"/>
        <pc:sldMkLst>
          <pc:docMk/>
          <pc:sldMk cId="4030387004" sldId="632"/>
        </pc:sldMkLst>
      </pc:sldChg>
      <pc:sldChg chg="modSp mod">
        <pc:chgData name="Anastasia Kyriakidou" userId="cab3f51a-2d3a-4f8f-9eb7-e5e0be924a84" providerId="ADAL" clId="{55F2FBDC-A220-409A-AECC-F9DAE877BD98}" dt="2022-06-24T12:48:26.241" v="3682" actId="20577"/>
        <pc:sldMkLst>
          <pc:docMk/>
          <pc:sldMk cId="1845963500" sldId="634"/>
        </pc:sldMkLst>
        <pc:spChg chg="mod">
          <ac:chgData name="Anastasia Kyriakidou" userId="cab3f51a-2d3a-4f8f-9eb7-e5e0be924a84" providerId="ADAL" clId="{55F2FBDC-A220-409A-AECC-F9DAE877BD98}" dt="2022-06-24T12:48:26.241" v="3682" actId="20577"/>
          <ac:spMkLst>
            <pc:docMk/>
            <pc:sldMk cId="1845963500" sldId="634"/>
            <ac:spMk id="7" creationId="{02D464FA-68D1-6E4E-D94C-9D6B261716FC}"/>
          </ac:spMkLst>
        </pc:spChg>
      </pc:sldChg>
      <pc:sldChg chg="addSp delSp modSp mod">
        <pc:chgData name="Anastasia Kyriakidou" userId="cab3f51a-2d3a-4f8f-9eb7-e5e0be924a84" providerId="ADAL" clId="{55F2FBDC-A220-409A-AECC-F9DAE877BD98}" dt="2022-06-20T07:51:31.627" v="2687"/>
        <pc:sldMkLst>
          <pc:docMk/>
          <pc:sldMk cId="2612628944" sldId="1169"/>
        </pc:sldMkLst>
        <pc:spChg chg="del">
          <ac:chgData name="Anastasia Kyriakidou" userId="cab3f51a-2d3a-4f8f-9eb7-e5e0be924a84" providerId="ADAL" clId="{55F2FBDC-A220-409A-AECC-F9DAE877BD98}" dt="2022-05-31T08:34:00.874" v="1" actId="478"/>
          <ac:spMkLst>
            <pc:docMk/>
            <pc:sldMk cId="2612628944" sldId="1169"/>
            <ac:spMk id="3" creationId="{F4C1FA64-FD7D-4ADA-AAFA-113ECE1D3444}"/>
          </ac:spMkLst>
        </pc:spChg>
        <pc:spChg chg="add 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2612628944" sldId="1169"/>
            <ac:spMk id="10" creationId="{33FEEC45-8E6C-16E9-315D-30EA755E99CA}"/>
          </ac:spMkLst>
        </pc:spChg>
      </pc:sldChg>
      <pc:sldChg chg="modSp mod">
        <pc:chgData name="Anastasia Kyriakidou" userId="cab3f51a-2d3a-4f8f-9eb7-e5e0be924a84" providerId="ADAL" clId="{55F2FBDC-A220-409A-AECC-F9DAE877BD98}" dt="2022-06-20T07:51:01.463" v="2686" actId="27636"/>
        <pc:sldMkLst>
          <pc:docMk/>
          <pc:sldMk cId="1312510917" sldId="1238"/>
        </pc:sldMkLst>
        <pc:spChg chg="mod">
          <ac:chgData name="Anastasia Kyriakidou" userId="cab3f51a-2d3a-4f8f-9eb7-e5e0be924a84" providerId="ADAL" clId="{55F2FBDC-A220-409A-AECC-F9DAE877BD98}" dt="2022-06-20T07:51:01.463" v="2686" actId="27636"/>
          <ac:spMkLst>
            <pc:docMk/>
            <pc:sldMk cId="1312510917" sldId="1238"/>
            <ac:spMk id="3" creationId="{F4C1FA64-FD7D-4ADA-AAFA-113ECE1D3444}"/>
          </ac:spMkLst>
        </pc:spChg>
      </pc:sldChg>
      <pc:sldChg chg="modSp mod modAnim">
        <pc:chgData name="Anastasia Kyriakidou" userId="cab3f51a-2d3a-4f8f-9eb7-e5e0be924a84" providerId="ADAL" clId="{55F2FBDC-A220-409A-AECC-F9DAE877BD98}" dt="2022-06-20T08:18:00.355" v="2714" actId="113"/>
        <pc:sldMkLst>
          <pc:docMk/>
          <pc:sldMk cId="1891252842" sldId="1239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1891252842" sldId="1239"/>
            <ac:spMk id="7" creationId="{34368852-A456-A982-693B-ED5993739B93}"/>
          </ac:spMkLst>
        </pc:spChg>
        <pc:spChg chg="mod">
          <ac:chgData name="Anastasia Kyriakidou" userId="cab3f51a-2d3a-4f8f-9eb7-e5e0be924a84" providerId="ADAL" clId="{55F2FBDC-A220-409A-AECC-F9DAE877BD98}" dt="2022-06-20T08:17:12.169" v="2704" actId="14100"/>
          <ac:spMkLst>
            <pc:docMk/>
            <pc:sldMk cId="1891252842" sldId="1239"/>
            <ac:spMk id="23" creationId="{FD1D76B4-96A8-EFBB-2F18-6200AC72814E}"/>
          </ac:spMkLst>
        </pc:spChg>
        <pc:spChg chg="mod">
          <ac:chgData name="Anastasia Kyriakidou" userId="cab3f51a-2d3a-4f8f-9eb7-e5e0be924a84" providerId="ADAL" clId="{55F2FBDC-A220-409A-AECC-F9DAE877BD98}" dt="2022-06-20T08:18:00.355" v="2714" actId="113"/>
          <ac:spMkLst>
            <pc:docMk/>
            <pc:sldMk cId="1891252842" sldId="1239"/>
            <ac:spMk id="31" creationId="{33C1B948-FCD9-AC28-07BE-A490FE58BD01}"/>
          </ac:spMkLst>
        </pc:spChg>
        <pc:spChg chg="mod">
          <ac:chgData name="Anastasia Kyriakidou" userId="cab3f51a-2d3a-4f8f-9eb7-e5e0be924a84" providerId="ADAL" clId="{55F2FBDC-A220-409A-AECC-F9DAE877BD98}" dt="2022-06-20T08:16:53.944" v="2700" actId="20577"/>
          <ac:spMkLst>
            <pc:docMk/>
            <pc:sldMk cId="1891252842" sldId="1239"/>
            <ac:spMk id="40" creationId="{F8725B84-0C11-02AF-24D3-76FDD85DF6DF}"/>
          </ac:spMkLst>
        </pc:spChg>
        <pc:spChg chg="mod">
          <ac:chgData name="Anastasia Kyriakidou" userId="cab3f51a-2d3a-4f8f-9eb7-e5e0be924a84" providerId="ADAL" clId="{55F2FBDC-A220-409A-AECC-F9DAE877BD98}" dt="2022-06-20T08:16:50.961" v="2698" actId="20577"/>
          <ac:spMkLst>
            <pc:docMk/>
            <pc:sldMk cId="1891252842" sldId="1239"/>
            <ac:spMk id="45" creationId="{939B9F07-77B2-2CAF-2528-0CE7EAFDFD0B}"/>
          </ac:spMkLst>
        </pc:spChg>
        <pc:spChg chg="mod">
          <ac:chgData name="Anastasia Kyriakidou" userId="cab3f51a-2d3a-4f8f-9eb7-e5e0be924a84" providerId="ADAL" clId="{55F2FBDC-A220-409A-AECC-F9DAE877BD98}" dt="2022-06-20T08:17:35.746" v="2712" actId="113"/>
          <ac:spMkLst>
            <pc:docMk/>
            <pc:sldMk cId="1891252842" sldId="1239"/>
            <ac:spMk id="133" creationId="{0EF5ABF4-D392-F51C-E86C-82910BD583C3}"/>
          </ac:spMkLst>
        </pc:spChg>
        <pc:spChg chg="mod">
          <ac:chgData name="Anastasia Kyriakidou" userId="cab3f51a-2d3a-4f8f-9eb7-e5e0be924a84" providerId="ADAL" clId="{55F2FBDC-A220-409A-AECC-F9DAE877BD98}" dt="2022-06-20T08:17:51.963" v="2713" actId="113"/>
          <ac:spMkLst>
            <pc:docMk/>
            <pc:sldMk cId="1891252842" sldId="1239"/>
            <ac:spMk id="134" creationId="{759A19A9-5E0C-5619-607B-8978D8C073FE}"/>
          </ac:spMkLst>
        </pc:spChg>
        <pc:cxnChg chg="mod">
          <ac:chgData name="Anastasia Kyriakidou" userId="cab3f51a-2d3a-4f8f-9eb7-e5e0be924a84" providerId="ADAL" clId="{55F2FBDC-A220-409A-AECC-F9DAE877BD98}" dt="2022-06-20T08:17:12.169" v="2704" actId="14100"/>
          <ac:cxnSpMkLst>
            <pc:docMk/>
            <pc:sldMk cId="1891252842" sldId="1239"/>
            <ac:cxnSpMk id="25" creationId="{8284FBD3-05E9-8656-C5FB-6CB7C238A8D9}"/>
          </ac:cxnSpMkLst>
        </pc:cxnChg>
      </pc:sldChg>
      <pc:sldChg chg="modSp mod modAnim">
        <pc:chgData name="Anastasia Kyriakidou" userId="cab3f51a-2d3a-4f8f-9eb7-e5e0be924a84" providerId="ADAL" clId="{55F2FBDC-A220-409A-AECC-F9DAE877BD98}" dt="2022-06-24T10:38:12.076" v="3570" actId="14100"/>
        <pc:sldMkLst>
          <pc:docMk/>
          <pc:sldMk cId="2635960526" sldId="1240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2635960526" sldId="1240"/>
            <ac:spMk id="11" creationId="{354B3A01-0140-EA27-1AEA-CAED92B719B0}"/>
          </ac:spMkLst>
        </pc:spChg>
        <pc:spChg chg="mod">
          <ac:chgData name="Anastasia Kyriakidou" userId="cab3f51a-2d3a-4f8f-9eb7-e5e0be924a84" providerId="ADAL" clId="{55F2FBDC-A220-409A-AECC-F9DAE877BD98}" dt="2022-06-24T10:36:58.573" v="3569" actId="20577"/>
          <ac:spMkLst>
            <pc:docMk/>
            <pc:sldMk cId="2635960526" sldId="1240"/>
            <ac:spMk id="13" creationId="{A270C112-6C79-635A-C19B-CBF55DAD391B}"/>
          </ac:spMkLst>
        </pc:spChg>
        <pc:cxnChg chg="mod">
          <ac:chgData name="Anastasia Kyriakidou" userId="cab3f51a-2d3a-4f8f-9eb7-e5e0be924a84" providerId="ADAL" clId="{55F2FBDC-A220-409A-AECC-F9DAE877BD98}" dt="2022-06-24T10:38:12.076" v="3570" actId="14100"/>
          <ac:cxnSpMkLst>
            <pc:docMk/>
            <pc:sldMk cId="2635960526" sldId="1240"/>
            <ac:cxnSpMk id="4" creationId="{17DA0C66-030F-48DD-09B6-8618FBC9E955}"/>
          </ac:cxnSpMkLst>
        </pc:cxnChg>
      </pc:sldChg>
      <pc:sldChg chg="del">
        <pc:chgData name="Anastasia Kyriakidou" userId="cab3f51a-2d3a-4f8f-9eb7-e5e0be924a84" providerId="ADAL" clId="{55F2FBDC-A220-409A-AECC-F9DAE877BD98}" dt="2022-05-31T12:18:51.717" v="822" actId="2696"/>
        <pc:sldMkLst>
          <pc:docMk/>
          <pc:sldMk cId="1575371338" sldId="1243"/>
        </pc:sldMkLst>
      </pc:sldChg>
      <pc:sldChg chg="modSp mod modAnim">
        <pc:chgData name="Anastasia Kyriakidou" userId="cab3f51a-2d3a-4f8f-9eb7-e5e0be924a84" providerId="ADAL" clId="{55F2FBDC-A220-409A-AECC-F9DAE877BD98}" dt="2022-06-20T08:35:02.334" v="2861" actId="20577"/>
        <pc:sldMkLst>
          <pc:docMk/>
          <pc:sldMk cId="3254831824" sldId="1243"/>
        </pc:sldMkLst>
        <pc:spChg chg="mod">
          <ac:chgData name="Anastasia Kyriakidou" userId="cab3f51a-2d3a-4f8f-9eb7-e5e0be924a84" providerId="ADAL" clId="{55F2FBDC-A220-409A-AECC-F9DAE877BD98}" dt="2022-06-20T08:30:41.525" v="2793" actId="1076"/>
          <ac:spMkLst>
            <pc:docMk/>
            <pc:sldMk cId="3254831824" sldId="1243"/>
            <ac:spMk id="10" creationId="{56C22449-0987-8525-551B-5B2808503F38}"/>
          </ac:spMkLst>
        </pc:spChg>
        <pc:spChg chg="mod">
          <ac:chgData name="Anastasia Kyriakidou" userId="cab3f51a-2d3a-4f8f-9eb7-e5e0be924a84" providerId="ADAL" clId="{55F2FBDC-A220-409A-AECC-F9DAE877BD98}" dt="2022-06-20T08:30:41.525" v="2793" actId="1076"/>
          <ac:spMkLst>
            <pc:docMk/>
            <pc:sldMk cId="3254831824" sldId="1243"/>
            <ac:spMk id="11" creationId="{BA7C8E8B-0CF6-5BFE-C7B1-6E185E1EBD02}"/>
          </ac:spMkLst>
        </pc:spChg>
        <pc:spChg chg="mod">
          <ac:chgData name="Anastasia Kyriakidou" userId="cab3f51a-2d3a-4f8f-9eb7-e5e0be924a84" providerId="ADAL" clId="{55F2FBDC-A220-409A-AECC-F9DAE877BD98}" dt="2022-06-20T08:32:12.304" v="2811" actId="1038"/>
          <ac:spMkLst>
            <pc:docMk/>
            <pc:sldMk cId="3254831824" sldId="1243"/>
            <ac:spMk id="12" creationId="{772BE083-F80F-DB0C-8F3D-9DB4F249857B}"/>
          </ac:spMkLst>
        </pc:spChg>
        <pc:spChg chg="mod">
          <ac:chgData name="Anastasia Kyriakidou" userId="cab3f51a-2d3a-4f8f-9eb7-e5e0be924a84" providerId="ADAL" clId="{55F2FBDC-A220-409A-AECC-F9DAE877BD98}" dt="2022-06-20T08:32:32.582" v="2814" actId="113"/>
          <ac:spMkLst>
            <pc:docMk/>
            <pc:sldMk cId="3254831824" sldId="1243"/>
            <ac:spMk id="13" creationId="{3A36F35E-0048-6498-EAF5-BE05EFC51A5C}"/>
          </ac:spMkLst>
        </pc:spChg>
        <pc:spChg chg="mod">
          <ac:chgData name="Anastasia Kyriakidou" userId="cab3f51a-2d3a-4f8f-9eb7-e5e0be924a84" providerId="ADAL" clId="{55F2FBDC-A220-409A-AECC-F9DAE877BD98}" dt="2022-06-20T08:35:02.334" v="2861" actId="20577"/>
          <ac:spMkLst>
            <pc:docMk/>
            <pc:sldMk cId="3254831824" sldId="1243"/>
            <ac:spMk id="14" creationId="{281F9EFA-DFC6-EA93-4529-5F3DF054C726}"/>
          </ac:spMkLst>
        </pc:spChg>
        <pc:spChg chg="mod">
          <ac:chgData name="Anastasia Kyriakidou" userId="cab3f51a-2d3a-4f8f-9eb7-e5e0be924a84" providerId="ADAL" clId="{55F2FBDC-A220-409A-AECC-F9DAE877BD98}" dt="2022-06-20T08:30:41.525" v="2793" actId="1076"/>
          <ac:spMkLst>
            <pc:docMk/>
            <pc:sldMk cId="3254831824" sldId="1243"/>
            <ac:spMk id="15" creationId="{E3F8580A-9972-B913-4344-F64DD791583F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3254831824" sldId="1243"/>
            <ac:spMk id="17" creationId="{1B5D434D-A917-9AD5-61E8-F2109A325800}"/>
          </ac:spMkLst>
        </pc:spChg>
        <pc:picChg chg="mod">
          <ac:chgData name="Anastasia Kyriakidou" userId="cab3f51a-2d3a-4f8f-9eb7-e5e0be924a84" providerId="ADAL" clId="{55F2FBDC-A220-409A-AECC-F9DAE877BD98}" dt="2022-06-20T08:30:41.525" v="2793" actId="1076"/>
          <ac:picMkLst>
            <pc:docMk/>
            <pc:sldMk cId="3254831824" sldId="1243"/>
            <ac:picMk id="7" creationId="{DD0A544C-27BD-1A19-9F35-77D28105B8C4}"/>
          </ac:picMkLst>
        </pc:picChg>
        <pc:picChg chg="mod">
          <ac:chgData name="Anastasia Kyriakidou" userId="cab3f51a-2d3a-4f8f-9eb7-e5e0be924a84" providerId="ADAL" clId="{55F2FBDC-A220-409A-AECC-F9DAE877BD98}" dt="2022-06-20T08:30:41.525" v="2793" actId="1076"/>
          <ac:picMkLst>
            <pc:docMk/>
            <pc:sldMk cId="3254831824" sldId="1243"/>
            <ac:picMk id="8" creationId="{CB3919B0-F08B-6F8D-670C-47D492E0B5CF}"/>
          </ac:picMkLst>
        </pc:picChg>
      </pc:sldChg>
      <pc:sldChg chg="modSp mod ord modAnim">
        <pc:chgData name="Anastasia Kyriakidou" userId="cab3f51a-2d3a-4f8f-9eb7-e5e0be924a84" providerId="ADAL" clId="{55F2FBDC-A220-409A-AECC-F9DAE877BD98}" dt="2022-06-20T08:47:32.022" v="2935"/>
        <pc:sldMkLst>
          <pc:docMk/>
          <pc:sldMk cId="482605825" sldId="1244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482605825" sldId="1244"/>
            <ac:spMk id="11" creationId="{F6BCF80E-F21D-298A-6465-C08EA6910336}"/>
          </ac:spMkLst>
        </pc:spChg>
        <pc:cxnChg chg="mod">
          <ac:chgData name="Anastasia Kyriakidou" userId="cab3f51a-2d3a-4f8f-9eb7-e5e0be924a84" providerId="ADAL" clId="{55F2FBDC-A220-409A-AECC-F9DAE877BD98}" dt="2022-06-20T08:47:22.513" v="2933" actId="1582"/>
          <ac:cxnSpMkLst>
            <pc:docMk/>
            <pc:sldMk cId="482605825" sldId="1244"/>
            <ac:cxnSpMk id="14" creationId="{889B998C-346C-50F6-5F63-418EE6BE3FBE}"/>
          </ac:cxnSpMkLst>
        </pc:cxnChg>
      </pc:sldChg>
      <pc:sldChg chg="modSp mod">
        <pc:chgData name="Anastasia Kyriakidou" userId="cab3f51a-2d3a-4f8f-9eb7-e5e0be924a84" providerId="ADAL" clId="{55F2FBDC-A220-409A-AECC-F9DAE877BD98}" dt="2022-06-20T08:20:18.070" v="2726" actId="14100"/>
        <pc:sldMkLst>
          <pc:docMk/>
          <pc:sldMk cId="3477353737" sldId="1260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3477353737" sldId="1260"/>
            <ac:spMk id="9" creationId="{ED018717-8759-AAC2-0F7E-DD2F8F291CA5}"/>
          </ac:spMkLst>
        </pc:spChg>
        <pc:spChg chg="mod">
          <ac:chgData name="Anastasia Kyriakidou" userId="cab3f51a-2d3a-4f8f-9eb7-e5e0be924a84" providerId="ADAL" clId="{55F2FBDC-A220-409A-AECC-F9DAE877BD98}" dt="2022-06-20T08:20:14.032" v="2725" actId="113"/>
          <ac:spMkLst>
            <pc:docMk/>
            <pc:sldMk cId="3477353737" sldId="1260"/>
            <ac:spMk id="25" creationId="{85EB5388-8663-5744-9A0A-CE62EBFD0741}"/>
          </ac:spMkLst>
        </pc:spChg>
        <pc:spChg chg="mod">
          <ac:chgData name="Anastasia Kyriakidou" userId="cab3f51a-2d3a-4f8f-9eb7-e5e0be924a84" providerId="ADAL" clId="{55F2FBDC-A220-409A-AECC-F9DAE877BD98}" dt="2022-06-20T08:20:18.070" v="2726" actId="14100"/>
          <ac:spMkLst>
            <pc:docMk/>
            <pc:sldMk cId="3477353737" sldId="1260"/>
            <ac:spMk id="26" creationId="{37610BBC-A83E-0E98-6E7E-38A9557F2660}"/>
          </ac:spMkLst>
        </pc:spChg>
        <pc:spChg chg="mod">
          <ac:chgData name="Anastasia Kyriakidou" userId="cab3f51a-2d3a-4f8f-9eb7-e5e0be924a84" providerId="ADAL" clId="{55F2FBDC-A220-409A-AECC-F9DAE877BD98}" dt="2022-06-20T08:20:04.229" v="2722" actId="20577"/>
          <ac:spMkLst>
            <pc:docMk/>
            <pc:sldMk cId="3477353737" sldId="1260"/>
            <ac:spMk id="32" creationId="{133D2D9A-03DC-75D5-A1E3-A8BBD1D330B3}"/>
          </ac:spMkLst>
        </pc:spChg>
        <pc:spChg chg="mod">
          <ac:chgData name="Anastasia Kyriakidou" userId="cab3f51a-2d3a-4f8f-9eb7-e5e0be924a84" providerId="ADAL" clId="{55F2FBDC-A220-409A-AECC-F9DAE877BD98}" dt="2022-06-20T08:20:08.256" v="2724" actId="20577"/>
          <ac:spMkLst>
            <pc:docMk/>
            <pc:sldMk cId="3477353737" sldId="1260"/>
            <ac:spMk id="56" creationId="{6C061E28-00EE-DFA1-62F6-4A368A3F58AC}"/>
          </ac:spMkLst>
        </pc:spChg>
        <pc:cxnChg chg="mod">
          <ac:chgData name="Anastasia Kyriakidou" userId="cab3f51a-2d3a-4f8f-9eb7-e5e0be924a84" providerId="ADAL" clId="{55F2FBDC-A220-409A-AECC-F9DAE877BD98}" dt="2022-06-20T08:20:18.070" v="2726" actId="14100"/>
          <ac:cxnSpMkLst>
            <pc:docMk/>
            <pc:sldMk cId="3477353737" sldId="1260"/>
            <ac:cxnSpMk id="27" creationId="{2FC8072E-CF3F-828F-CC7E-49378D014CC5}"/>
          </ac:cxnSpMkLst>
        </pc:cxnChg>
      </pc:sldChg>
      <pc:sldChg chg="modSp mod modAnim">
        <pc:chgData name="Anastasia Kyriakidou" userId="cab3f51a-2d3a-4f8f-9eb7-e5e0be924a84" providerId="ADAL" clId="{55F2FBDC-A220-409A-AECC-F9DAE877BD98}" dt="2022-06-20T09:34:06.802" v="3530" actId="20577"/>
        <pc:sldMkLst>
          <pc:docMk/>
          <pc:sldMk cId="114873597" sldId="1261"/>
        </pc:sldMkLst>
        <pc:spChg chg="mod">
          <ac:chgData name="Anastasia Kyriakidou" userId="cab3f51a-2d3a-4f8f-9eb7-e5e0be924a84" providerId="ADAL" clId="{55F2FBDC-A220-409A-AECC-F9DAE877BD98}" dt="2022-06-20T08:41:26.413" v="2907" actId="113"/>
          <ac:spMkLst>
            <pc:docMk/>
            <pc:sldMk cId="114873597" sldId="1261"/>
            <ac:spMk id="38" creationId="{D7CBA1F5-49BB-B7D9-7596-660CBA52B5A9}"/>
          </ac:spMkLst>
        </pc:spChg>
        <pc:spChg chg="mod">
          <ac:chgData name="Anastasia Kyriakidou" userId="cab3f51a-2d3a-4f8f-9eb7-e5e0be924a84" providerId="ADAL" clId="{55F2FBDC-A220-409A-AECC-F9DAE877BD98}" dt="2022-06-20T09:34:06.802" v="3530" actId="20577"/>
          <ac:spMkLst>
            <pc:docMk/>
            <pc:sldMk cId="114873597" sldId="1261"/>
            <ac:spMk id="41" creationId="{3DF5DBA9-E4BF-404A-4DA6-D12E38E3C655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114873597" sldId="1261"/>
            <ac:spMk id="42" creationId="{A8F3DF6A-83E5-4468-89F9-EC0DED045F03}"/>
          </ac:spMkLst>
        </pc:spChg>
      </pc:sldChg>
      <pc:sldChg chg="del">
        <pc:chgData name="Anastasia Kyriakidou" userId="cab3f51a-2d3a-4f8f-9eb7-e5e0be924a84" providerId="ADAL" clId="{55F2FBDC-A220-409A-AECC-F9DAE877BD98}" dt="2022-05-31T12:18:51.717" v="822" actId="2696"/>
        <pc:sldMkLst>
          <pc:docMk/>
          <pc:sldMk cId="2278971507" sldId="1261"/>
        </pc:sldMkLst>
      </pc:sldChg>
      <pc:sldChg chg="delSp modSp mod delAnim modAnim">
        <pc:chgData name="Anastasia Kyriakidou" userId="cab3f51a-2d3a-4f8f-9eb7-e5e0be924a84" providerId="ADAL" clId="{55F2FBDC-A220-409A-AECC-F9DAE877BD98}" dt="2022-06-24T12:39:48.363" v="3673" actId="478"/>
        <pc:sldMkLst>
          <pc:docMk/>
          <pc:sldMk cId="304020751" sldId="1262"/>
        </pc:sldMkLst>
        <pc:spChg chg="mod">
          <ac:chgData name="Anastasia Kyriakidou" userId="cab3f51a-2d3a-4f8f-9eb7-e5e0be924a84" providerId="ADAL" clId="{55F2FBDC-A220-409A-AECC-F9DAE877BD98}" dt="2022-06-24T12:39:47.314" v="3672" actId="6549"/>
          <ac:spMkLst>
            <pc:docMk/>
            <pc:sldMk cId="304020751" sldId="1262"/>
            <ac:spMk id="13" creationId="{6C399657-9656-6011-9FC5-16B9831F0CB1}"/>
          </ac:spMkLst>
        </pc:spChg>
        <pc:spChg chg="mod">
          <ac:chgData name="Anastasia Kyriakidou" userId="cab3f51a-2d3a-4f8f-9eb7-e5e0be924a84" providerId="ADAL" clId="{55F2FBDC-A220-409A-AECC-F9DAE877BD98}" dt="2022-06-20T08:39:32.794" v="2894" actId="20577"/>
          <ac:spMkLst>
            <pc:docMk/>
            <pc:sldMk cId="304020751" sldId="1262"/>
            <ac:spMk id="15" creationId="{2ABD53BA-C187-D0C9-4763-1D1B31666C58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304020751" sldId="1262"/>
            <ac:spMk id="16" creationId="{7A9735FA-9F9D-A7FE-52D5-24B1693E4650}"/>
          </ac:spMkLst>
        </pc:spChg>
        <pc:spChg chg="mod">
          <ac:chgData name="Anastasia Kyriakidou" userId="cab3f51a-2d3a-4f8f-9eb7-e5e0be924a84" providerId="ADAL" clId="{55F2FBDC-A220-409A-AECC-F9DAE877BD98}" dt="2022-06-20T08:34:25.236" v="2853" actId="1037"/>
          <ac:spMkLst>
            <pc:docMk/>
            <pc:sldMk cId="304020751" sldId="1262"/>
            <ac:spMk id="20" creationId="{37C6EB54-567F-5891-5348-D4F545A4E101}"/>
          </ac:spMkLst>
        </pc:spChg>
        <pc:spChg chg="mod">
          <ac:chgData name="Anastasia Kyriakidou" userId="cab3f51a-2d3a-4f8f-9eb7-e5e0be924a84" providerId="ADAL" clId="{55F2FBDC-A220-409A-AECC-F9DAE877BD98}" dt="2022-06-20T08:34:21.576" v="2846" actId="1038"/>
          <ac:spMkLst>
            <pc:docMk/>
            <pc:sldMk cId="304020751" sldId="1262"/>
            <ac:spMk id="21" creationId="{353909D7-351F-BAD0-51E6-FC7D7B4D64B8}"/>
          </ac:spMkLst>
        </pc:spChg>
        <pc:picChg chg="mod">
          <ac:chgData name="Anastasia Kyriakidou" userId="cab3f51a-2d3a-4f8f-9eb7-e5e0be924a84" providerId="ADAL" clId="{55F2FBDC-A220-409A-AECC-F9DAE877BD98}" dt="2022-06-20T08:33:18.014" v="2822" actId="1076"/>
          <ac:picMkLst>
            <pc:docMk/>
            <pc:sldMk cId="304020751" sldId="1262"/>
            <ac:picMk id="9" creationId="{5C4D7D73-C900-0EF2-1C81-15C78C51729F}"/>
          </ac:picMkLst>
        </pc:picChg>
        <pc:picChg chg="mod">
          <ac:chgData name="Anastasia Kyriakidou" userId="cab3f51a-2d3a-4f8f-9eb7-e5e0be924a84" providerId="ADAL" clId="{55F2FBDC-A220-409A-AECC-F9DAE877BD98}" dt="2022-06-20T08:33:21.780" v="2824" actId="1076"/>
          <ac:picMkLst>
            <pc:docMk/>
            <pc:sldMk cId="304020751" sldId="1262"/>
            <ac:picMk id="17" creationId="{64D0497B-04A2-4E88-7DD2-901441466A20}"/>
          </ac:picMkLst>
        </pc:picChg>
        <pc:cxnChg chg="del">
          <ac:chgData name="Anastasia Kyriakidou" userId="cab3f51a-2d3a-4f8f-9eb7-e5e0be924a84" providerId="ADAL" clId="{55F2FBDC-A220-409A-AECC-F9DAE877BD98}" dt="2022-06-24T12:39:48.363" v="3673" actId="478"/>
          <ac:cxnSpMkLst>
            <pc:docMk/>
            <pc:sldMk cId="304020751" sldId="1262"/>
            <ac:cxnSpMk id="7" creationId="{609B6E0E-2204-58A1-C1D1-92048C56409E}"/>
          </ac:cxnSpMkLst>
        </pc:cxnChg>
      </pc:sldChg>
      <pc:sldChg chg="del">
        <pc:chgData name="Anastasia Kyriakidou" userId="cab3f51a-2d3a-4f8f-9eb7-e5e0be924a84" providerId="ADAL" clId="{55F2FBDC-A220-409A-AECC-F9DAE877BD98}" dt="2022-05-31T12:18:51.717" v="822" actId="2696"/>
        <pc:sldMkLst>
          <pc:docMk/>
          <pc:sldMk cId="2243884790" sldId="1262"/>
        </pc:sldMkLst>
      </pc:sldChg>
      <pc:sldChg chg="addSp delSp modSp mod delAnim modAnim modNotesTx">
        <pc:chgData name="Anastasia Kyriakidou" userId="cab3f51a-2d3a-4f8f-9eb7-e5e0be924a84" providerId="ADAL" clId="{55F2FBDC-A220-409A-AECC-F9DAE877BD98}" dt="2022-06-24T10:52:17.096" v="3620" actId="20577"/>
        <pc:sldMkLst>
          <pc:docMk/>
          <pc:sldMk cId="510715647" sldId="1264"/>
        </pc:sldMkLst>
        <pc:spChg chg="mod">
          <ac:chgData name="Anastasia Kyriakidou" userId="cab3f51a-2d3a-4f8f-9eb7-e5e0be924a84" providerId="ADAL" clId="{55F2FBDC-A220-409A-AECC-F9DAE877BD98}" dt="2022-05-31T08:35:19.793" v="16" actId="20577"/>
          <ac:spMkLst>
            <pc:docMk/>
            <pc:sldMk cId="510715647" sldId="1264"/>
            <ac:spMk id="2" creationId="{4831DE67-ACD8-BCFC-7920-C59BF6194099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510715647" sldId="1264"/>
            <ac:spMk id="6" creationId="{D3BF3409-A6F0-1C26-1B41-50779549CEC3}"/>
          </ac:spMkLst>
        </pc:spChg>
        <pc:spChg chg="del">
          <ac:chgData name="Anastasia Kyriakidou" userId="cab3f51a-2d3a-4f8f-9eb7-e5e0be924a84" providerId="ADAL" clId="{55F2FBDC-A220-409A-AECC-F9DAE877BD98}" dt="2022-05-31T08:35:33.370" v="20" actId="478"/>
          <ac:spMkLst>
            <pc:docMk/>
            <pc:sldMk cId="510715647" sldId="1264"/>
            <ac:spMk id="15" creationId="{7E086837-ECFC-3258-2FB1-68BA29E5D5CC}"/>
          </ac:spMkLst>
        </pc:spChg>
        <pc:spChg chg="del">
          <ac:chgData name="Anastasia Kyriakidou" userId="cab3f51a-2d3a-4f8f-9eb7-e5e0be924a84" providerId="ADAL" clId="{55F2FBDC-A220-409A-AECC-F9DAE877BD98}" dt="2022-05-31T08:35:33.370" v="20" actId="478"/>
          <ac:spMkLst>
            <pc:docMk/>
            <pc:sldMk cId="510715647" sldId="1264"/>
            <ac:spMk id="18" creationId="{70116772-5955-881B-68E8-D43AE6525A4B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510715647" sldId="1264"/>
            <ac:spMk id="19" creationId="{B9EDDF3B-7316-C7CE-C19B-30DA67E63E91}"/>
          </ac:spMkLst>
        </pc:spChg>
        <pc:spChg chg="del">
          <ac:chgData name="Anastasia Kyriakidou" userId="cab3f51a-2d3a-4f8f-9eb7-e5e0be924a84" providerId="ADAL" clId="{55F2FBDC-A220-409A-AECC-F9DAE877BD98}" dt="2022-05-31T08:35:33.370" v="20" actId="478"/>
          <ac:spMkLst>
            <pc:docMk/>
            <pc:sldMk cId="510715647" sldId="1264"/>
            <ac:spMk id="20" creationId="{C9E93EB2-6BCC-EE28-6BF6-A3851A765E3A}"/>
          </ac:spMkLst>
        </pc:spChg>
        <pc:spChg chg="add del mod">
          <ac:chgData name="Anastasia Kyriakidou" userId="cab3f51a-2d3a-4f8f-9eb7-e5e0be924a84" providerId="ADAL" clId="{55F2FBDC-A220-409A-AECC-F9DAE877BD98}" dt="2022-05-31T09:13:17.669" v="110" actId="478"/>
          <ac:spMkLst>
            <pc:docMk/>
            <pc:sldMk cId="510715647" sldId="1264"/>
            <ac:spMk id="22" creationId="{F426A6EC-8A6B-9A94-3E7A-A90A6D321EA6}"/>
          </ac:spMkLst>
        </pc:spChg>
        <pc:spChg chg="add 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510715647" sldId="1264"/>
            <ac:spMk id="23" creationId="{0D765DE6-EB82-EF83-BBC5-EA56F64DAEBF}"/>
          </ac:spMkLst>
        </pc:spChg>
        <pc:spChg chg="add 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510715647" sldId="1264"/>
            <ac:spMk id="24" creationId="{2B710DA2-8134-D05B-0D79-AC5E23C4E75F}"/>
          </ac:spMkLst>
        </pc:spChg>
        <pc:spChg chg="add del mod">
          <ac:chgData name="Anastasia Kyriakidou" userId="cab3f51a-2d3a-4f8f-9eb7-e5e0be924a84" providerId="ADAL" clId="{55F2FBDC-A220-409A-AECC-F9DAE877BD98}" dt="2022-05-31T09:31:31.016" v="331" actId="478"/>
          <ac:spMkLst>
            <pc:docMk/>
            <pc:sldMk cId="510715647" sldId="1264"/>
            <ac:spMk id="27" creationId="{71492E6E-FEAF-D4EA-1309-6731DA40172B}"/>
          </ac:spMkLst>
        </pc:spChg>
        <pc:spChg chg="add mod">
          <ac:chgData name="Anastasia Kyriakidou" userId="cab3f51a-2d3a-4f8f-9eb7-e5e0be924a84" providerId="ADAL" clId="{55F2FBDC-A220-409A-AECC-F9DAE877BD98}" dt="2022-05-31T12:16:02.513" v="807" actId="1076"/>
          <ac:spMkLst>
            <pc:docMk/>
            <pc:sldMk cId="510715647" sldId="1264"/>
            <ac:spMk id="28" creationId="{9FF279DC-EBAB-09CD-A4C5-048842488DDD}"/>
          </ac:spMkLst>
        </pc:spChg>
        <pc:spChg chg="add mod">
          <ac:chgData name="Anastasia Kyriakidou" userId="cab3f51a-2d3a-4f8f-9eb7-e5e0be924a84" providerId="ADAL" clId="{55F2FBDC-A220-409A-AECC-F9DAE877BD98}" dt="2022-05-31T12:16:02.513" v="807" actId="1076"/>
          <ac:spMkLst>
            <pc:docMk/>
            <pc:sldMk cId="510715647" sldId="1264"/>
            <ac:spMk id="29" creationId="{984F8063-F82F-9137-DF27-CFC163770035}"/>
          </ac:spMkLst>
        </pc:spChg>
        <pc:spChg chg="add mod">
          <ac:chgData name="Anastasia Kyriakidou" userId="cab3f51a-2d3a-4f8f-9eb7-e5e0be924a84" providerId="ADAL" clId="{55F2FBDC-A220-409A-AECC-F9DAE877BD98}" dt="2022-05-31T12:16:02.513" v="807" actId="1076"/>
          <ac:spMkLst>
            <pc:docMk/>
            <pc:sldMk cId="510715647" sldId="1264"/>
            <ac:spMk id="30" creationId="{89C3F634-3514-AA5C-1676-A38A85D34AAA}"/>
          </ac:spMkLst>
        </pc:spChg>
        <pc:spChg chg="add mod">
          <ac:chgData name="Anastasia Kyriakidou" userId="cab3f51a-2d3a-4f8f-9eb7-e5e0be924a84" providerId="ADAL" clId="{55F2FBDC-A220-409A-AECC-F9DAE877BD98}" dt="2022-05-31T12:16:02.513" v="807" actId="1076"/>
          <ac:spMkLst>
            <pc:docMk/>
            <pc:sldMk cId="510715647" sldId="1264"/>
            <ac:spMk id="31" creationId="{CA5F8A1E-6303-EC62-008E-1AB8FD64AF40}"/>
          </ac:spMkLst>
        </pc:spChg>
        <pc:spChg chg="add mod">
          <ac:chgData name="Anastasia Kyriakidou" userId="cab3f51a-2d3a-4f8f-9eb7-e5e0be924a84" providerId="ADAL" clId="{55F2FBDC-A220-409A-AECC-F9DAE877BD98}" dt="2022-05-31T12:16:02.513" v="807" actId="1076"/>
          <ac:spMkLst>
            <pc:docMk/>
            <pc:sldMk cId="510715647" sldId="1264"/>
            <ac:spMk id="32" creationId="{3EFAE442-9C88-797B-FDE6-6C73B87EFC56}"/>
          </ac:spMkLst>
        </pc:spChg>
        <pc:spChg chg="add mod">
          <ac:chgData name="Anastasia Kyriakidou" userId="cab3f51a-2d3a-4f8f-9eb7-e5e0be924a84" providerId="ADAL" clId="{55F2FBDC-A220-409A-AECC-F9DAE877BD98}" dt="2022-05-31T12:16:02.513" v="807" actId="1076"/>
          <ac:spMkLst>
            <pc:docMk/>
            <pc:sldMk cId="510715647" sldId="1264"/>
            <ac:spMk id="33" creationId="{7138417D-BD79-C1D7-5F39-40CA24F5FC86}"/>
          </ac:spMkLst>
        </pc:spChg>
        <pc:spChg chg="add mod">
          <ac:chgData name="Anastasia Kyriakidou" userId="cab3f51a-2d3a-4f8f-9eb7-e5e0be924a84" providerId="ADAL" clId="{55F2FBDC-A220-409A-AECC-F9DAE877BD98}" dt="2022-05-31T12:16:16.087" v="816" actId="1036"/>
          <ac:spMkLst>
            <pc:docMk/>
            <pc:sldMk cId="510715647" sldId="1264"/>
            <ac:spMk id="34" creationId="{8E95B6AF-59CE-36C8-9BA4-AA972FFEFD24}"/>
          </ac:spMkLst>
        </pc:spChg>
        <pc:spChg chg="add mod">
          <ac:chgData name="Anastasia Kyriakidou" userId="cab3f51a-2d3a-4f8f-9eb7-e5e0be924a84" providerId="ADAL" clId="{55F2FBDC-A220-409A-AECC-F9DAE877BD98}" dt="2022-05-31T12:16:16.087" v="816" actId="1036"/>
          <ac:spMkLst>
            <pc:docMk/>
            <pc:sldMk cId="510715647" sldId="1264"/>
            <ac:spMk id="35" creationId="{9BB92597-4F44-2FA9-23A4-5C71E38E098A}"/>
          </ac:spMkLst>
        </pc:spChg>
        <pc:spChg chg="add mod">
          <ac:chgData name="Anastasia Kyriakidou" userId="cab3f51a-2d3a-4f8f-9eb7-e5e0be924a84" providerId="ADAL" clId="{55F2FBDC-A220-409A-AECC-F9DAE877BD98}" dt="2022-05-31T12:16:16.087" v="816" actId="1036"/>
          <ac:spMkLst>
            <pc:docMk/>
            <pc:sldMk cId="510715647" sldId="1264"/>
            <ac:spMk id="36" creationId="{5077BE43-98DA-5868-CE0D-D53C695EE383}"/>
          </ac:spMkLst>
        </pc:spChg>
        <pc:spChg chg="add mod">
          <ac:chgData name="Anastasia Kyriakidou" userId="cab3f51a-2d3a-4f8f-9eb7-e5e0be924a84" providerId="ADAL" clId="{55F2FBDC-A220-409A-AECC-F9DAE877BD98}" dt="2022-05-31T12:16:16.087" v="816" actId="1036"/>
          <ac:spMkLst>
            <pc:docMk/>
            <pc:sldMk cId="510715647" sldId="1264"/>
            <ac:spMk id="37" creationId="{E16DB19E-056D-DD28-317D-2B0BFCD7A90C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38" creationId="{FE009DCD-76BA-012A-F702-18BF00FC497E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0" creationId="{ABB84AEA-5A09-30DD-25FD-1023FBF1B10A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1" creationId="{86527375-8E0E-C936-43BD-D0BE8EA84D97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3" creationId="{A4BFE9E9-1E6B-9130-6C0C-5233A6B49710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4" creationId="{CD563A3E-DF6A-3A68-2093-0E6298114980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5" creationId="{EEDC5690-B92B-0F39-8343-BBE2977EF241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6" creationId="{F2A4098E-10A1-B46E-A9F5-03B2C0252F9E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7" creationId="{E2B2B233-B71A-EA04-6985-9FD482863A03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8" creationId="{7CF4FEE3-5B3E-0C4D-1167-EE9ED08739FD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49" creationId="{65912187-83A0-BB50-36EE-C5B2215FB46D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51" creationId="{648D320C-EEA1-8D1A-6F0A-ADB1B2DC954F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52" creationId="{1B8E6C71-BAD5-7A45-655C-CADAC7D74F93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53" creationId="{678A5F5B-A791-37FA-011D-048AD2916ABC}"/>
          </ac:spMkLst>
        </pc:spChg>
        <pc:spChg chg="add del mod">
          <ac:chgData name="Anastasia Kyriakidou" userId="cab3f51a-2d3a-4f8f-9eb7-e5e0be924a84" providerId="ADAL" clId="{55F2FBDC-A220-409A-AECC-F9DAE877BD98}" dt="2022-05-31T12:07:04.112" v="799" actId="478"/>
          <ac:spMkLst>
            <pc:docMk/>
            <pc:sldMk cId="510715647" sldId="1264"/>
            <ac:spMk id="54" creationId="{59AF3281-C31C-52C0-9AB1-42605B720E6A}"/>
          </ac:spMkLst>
        </pc:spChg>
        <pc:picChg chg="add mod modCrop">
          <ac:chgData name="Anastasia Kyriakidou" userId="cab3f51a-2d3a-4f8f-9eb7-e5e0be924a84" providerId="ADAL" clId="{55F2FBDC-A220-409A-AECC-F9DAE877BD98}" dt="2022-05-31T12:16:02.513" v="807" actId="1076"/>
          <ac:picMkLst>
            <pc:docMk/>
            <pc:sldMk cId="510715647" sldId="1264"/>
            <ac:picMk id="7" creationId="{239618AC-8EF6-2C94-2B57-A8A70FC967B6}"/>
          </ac:picMkLst>
        </pc:picChg>
        <pc:picChg chg="del">
          <ac:chgData name="Anastasia Kyriakidou" userId="cab3f51a-2d3a-4f8f-9eb7-e5e0be924a84" providerId="ADAL" clId="{55F2FBDC-A220-409A-AECC-F9DAE877BD98}" dt="2022-05-31T08:35:25.818" v="19" actId="478"/>
          <ac:picMkLst>
            <pc:docMk/>
            <pc:sldMk cId="510715647" sldId="1264"/>
            <ac:picMk id="10" creationId="{AFADC0A1-4A08-F1A2-5AA2-A9630162769A}"/>
          </ac:picMkLst>
        </pc:picChg>
        <pc:picChg chg="del">
          <ac:chgData name="Anastasia Kyriakidou" userId="cab3f51a-2d3a-4f8f-9eb7-e5e0be924a84" providerId="ADAL" clId="{55F2FBDC-A220-409A-AECC-F9DAE877BD98}" dt="2022-05-31T08:35:23.696" v="18" actId="478"/>
          <ac:picMkLst>
            <pc:docMk/>
            <pc:sldMk cId="510715647" sldId="1264"/>
            <ac:picMk id="12" creationId="{F0D4590D-734C-2505-D0F5-817C3504C169}"/>
          </ac:picMkLst>
        </pc:picChg>
        <pc:picChg chg="add del mod">
          <ac:chgData name="Anastasia Kyriakidou" userId="cab3f51a-2d3a-4f8f-9eb7-e5e0be924a84" providerId="ADAL" clId="{55F2FBDC-A220-409A-AECC-F9DAE877BD98}" dt="2022-05-31T09:15:57.330" v="148" actId="478"/>
          <ac:picMkLst>
            <pc:docMk/>
            <pc:sldMk cId="510715647" sldId="1264"/>
            <ac:picMk id="13" creationId="{0BC6ACED-5A97-4EBD-BE9A-F158C9C8572D}"/>
          </ac:picMkLst>
        </pc:picChg>
        <pc:picChg chg="del">
          <ac:chgData name="Anastasia Kyriakidou" userId="cab3f51a-2d3a-4f8f-9eb7-e5e0be924a84" providerId="ADAL" clId="{55F2FBDC-A220-409A-AECC-F9DAE877BD98}" dt="2022-05-31T08:35:25.818" v="19" actId="478"/>
          <ac:picMkLst>
            <pc:docMk/>
            <pc:sldMk cId="510715647" sldId="1264"/>
            <ac:picMk id="14" creationId="{49C624F5-CC1E-C374-A60F-7C727A8AFB55}"/>
          </ac:picMkLst>
        </pc:picChg>
        <pc:picChg chg="add del mod">
          <ac:chgData name="Anastasia Kyriakidou" userId="cab3f51a-2d3a-4f8f-9eb7-e5e0be924a84" providerId="ADAL" clId="{55F2FBDC-A220-409A-AECC-F9DAE877BD98}" dt="2022-05-31T08:35:23.696" v="18" actId="478"/>
          <ac:picMkLst>
            <pc:docMk/>
            <pc:sldMk cId="510715647" sldId="1264"/>
            <ac:picMk id="16" creationId="{EBCAE51E-7EC8-39C2-5BB3-4CD4E8FAEE42}"/>
          </ac:picMkLst>
        </pc:picChg>
        <pc:picChg chg="del">
          <ac:chgData name="Anastasia Kyriakidou" userId="cab3f51a-2d3a-4f8f-9eb7-e5e0be924a84" providerId="ADAL" clId="{55F2FBDC-A220-409A-AECC-F9DAE877BD98}" dt="2022-05-31T08:35:23.696" v="18" actId="478"/>
          <ac:picMkLst>
            <pc:docMk/>
            <pc:sldMk cId="510715647" sldId="1264"/>
            <ac:picMk id="17" creationId="{BC0DAEEF-B8AA-9E6D-DC0C-BE30526FE358}"/>
          </ac:picMkLst>
        </pc:picChg>
        <pc:picChg chg="add del mod">
          <ac:chgData name="Anastasia Kyriakidou" userId="cab3f51a-2d3a-4f8f-9eb7-e5e0be924a84" providerId="ADAL" clId="{55F2FBDC-A220-409A-AECC-F9DAE877BD98}" dt="2022-05-31T08:35:23.696" v="18" actId="478"/>
          <ac:picMkLst>
            <pc:docMk/>
            <pc:sldMk cId="510715647" sldId="1264"/>
            <ac:picMk id="21" creationId="{995123A4-11CA-3462-FF58-8A0357CAF01E}"/>
          </ac:picMkLst>
        </pc:picChg>
        <pc:picChg chg="add mod modCrop">
          <ac:chgData name="Anastasia Kyriakidou" userId="cab3f51a-2d3a-4f8f-9eb7-e5e0be924a84" providerId="ADAL" clId="{55F2FBDC-A220-409A-AECC-F9DAE877BD98}" dt="2022-05-31T12:16:02.513" v="807" actId="1076"/>
          <ac:picMkLst>
            <pc:docMk/>
            <pc:sldMk cId="510715647" sldId="1264"/>
            <ac:picMk id="26" creationId="{82A3F8F9-C50C-1962-D868-F3962AA4578C}"/>
          </ac:picMkLst>
        </pc:picChg>
        <pc:picChg chg="add del mod">
          <ac:chgData name="Anastasia Kyriakidou" userId="cab3f51a-2d3a-4f8f-9eb7-e5e0be924a84" providerId="ADAL" clId="{55F2FBDC-A220-409A-AECC-F9DAE877BD98}" dt="2022-05-31T12:07:04.112" v="799" actId="478"/>
          <ac:picMkLst>
            <pc:docMk/>
            <pc:sldMk cId="510715647" sldId="1264"/>
            <ac:picMk id="42" creationId="{5B191D12-ED0E-AF7B-F48E-95BFF639B22B}"/>
          </ac:picMkLst>
        </pc:picChg>
        <pc:picChg chg="add del mod">
          <ac:chgData name="Anastasia Kyriakidou" userId="cab3f51a-2d3a-4f8f-9eb7-e5e0be924a84" providerId="ADAL" clId="{55F2FBDC-A220-409A-AECC-F9DAE877BD98}" dt="2022-05-31T12:07:04.112" v="799" actId="478"/>
          <ac:picMkLst>
            <pc:docMk/>
            <pc:sldMk cId="510715647" sldId="1264"/>
            <ac:picMk id="50" creationId="{8DC12347-F242-EC21-08A3-410A9D96D0F0}"/>
          </ac:picMkLst>
        </pc:picChg>
        <pc:cxnChg chg="add del mod">
          <ac:chgData name="Anastasia Kyriakidou" userId="cab3f51a-2d3a-4f8f-9eb7-e5e0be924a84" providerId="ADAL" clId="{55F2FBDC-A220-409A-AECC-F9DAE877BD98}" dt="2022-05-31T12:07:04.112" v="799" actId="478"/>
          <ac:cxnSpMkLst>
            <pc:docMk/>
            <pc:sldMk cId="510715647" sldId="1264"/>
            <ac:cxnSpMk id="39" creationId="{43EFEBD8-240C-5384-B800-7DF01DF264FF}"/>
          </ac:cxnSpMkLst>
        </pc:cxnChg>
      </pc:sldChg>
      <pc:sldChg chg="del">
        <pc:chgData name="Anastasia Kyriakidou" userId="cab3f51a-2d3a-4f8f-9eb7-e5e0be924a84" providerId="ADAL" clId="{55F2FBDC-A220-409A-AECC-F9DAE877BD98}" dt="2022-06-24T12:47:54.950" v="3675" actId="2696"/>
        <pc:sldMkLst>
          <pc:docMk/>
          <pc:sldMk cId="3514506929" sldId="1265"/>
        </pc:sldMkLst>
      </pc:sldChg>
      <pc:sldChg chg="modSp">
        <pc:chgData name="Anastasia Kyriakidou" userId="cab3f51a-2d3a-4f8f-9eb7-e5e0be924a84" providerId="ADAL" clId="{55F2FBDC-A220-409A-AECC-F9DAE877BD98}" dt="2022-06-20T07:51:31.627" v="2687"/>
        <pc:sldMkLst>
          <pc:docMk/>
          <pc:sldMk cId="381206376" sldId="1267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381206376" sldId="1267"/>
            <ac:spMk id="11" creationId="{C5382B15-CA79-0021-84BB-0C4DDD695789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381206376" sldId="1267"/>
            <ac:spMk id="13" creationId="{22F92371-F45B-C1ED-B699-3B7E88C11D52}"/>
          </ac:spMkLst>
        </pc:spChg>
      </pc:sldChg>
      <pc:sldChg chg="modSp">
        <pc:chgData name="Anastasia Kyriakidou" userId="cab3f51a-2d3a-4f8f-9eb7-e5e0be924a84" providerId="ADAL" clId="{55F2FBDC-A220-409A-AECC-F9DAE877BD98}" dt="2022-06-20T07:51:31.627" v="2687"/>
        <pc:sldMkLst>
          <pc:docMk/>
          <pc:sldMk cId="1692457892" sldId="1268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1692457892" sldId="1268"/>
            <ac:spMk id="9" creationId="{DC876D65-6823-6154-8578-60A33746CE8D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1692457892" sldId="1268"/>
            <ac:spMk id="12" creationId="{C3616491-B298-1F1E-3C90-5499B47ED411}"/>
          </ac:spMkLst>
        </pc:spChg>
      </pc:sldChg>
      <pc:sldChg chg="addSp delSp modSp mod delAnim modAnim">
        <pc:chgData name="Anastasia Kyriakidou" userId="cab3f51a-2d3a-4f8f-9eb7-e5e0be924a84" providerId="ADAL" clId="{55F2FBDC-A220-409A-AECC-F9DAE877BD98}" dt="2022-06-24T12:09:25.282" v="3664" actId="14100"/>
        <pc:sldMkLst>
          <pc:docMk/>
          <pc:sldMk cId="592021401" sldId="1269"/>
        </pc:sldMkLst>
        <pc:spChg chg="mod">
          <ac:chgData name="Anastasia Kyriakidou" userId="cab3f51a-2d3a-4f8f-9eb7-e5e0be924a84" providerId="ADAL" clId="{55F2FBDC-A220-409A-AECC-F9DAE877BD98}" dt="2022-06-24T12:08:36.293" v="3656" actId="1076"/>
          <ac:spMkLst>
            <pc:docMk/>
            <pc:sldMk cId="592021401" sldId="1269"/>
            <ac:spMk id="8" creationId="{01A926CA-98CB-ECFA-5F12-8493A8CE8AFA}"/>
          </ac:spMkLst>
        </pc:spChg>
        <pc:spChg chg="mod">
          <ac:chgData name="Anastasia Kyriakidou" userId="cab3f51a-2d3a-4f8f-9eb7-e5e0be924a84" providerId="ADAL" clId="{55F2FBDC-A220-409A-AECC-F9DAE877BD98}" dt="2022-06-24T12:08:36.293" v="3656" actId="1076"/>
          <ac:spMkLst>
            <pc:docMk/>
            <pc:sldMk cId="592021401" sldId="1269"/>
            <ac:spMk id="9" creationId="{9CA824B2-3512-4CC7-0BD8-3675EF390531}"/>
          </ac:spMkLst>
        </pc:spChg>
        <pc:spChg chg="add mod">
          <ac:chgData name="Anastasia Kyriakidou" userId="cab3f51a-2d3a-4f8f-9eb7-e5e0be924a84" providerId="ADAL" clId="{55F2FBDC-A220-409A-AECC-F9DAE877BD98}" dt="2022-06-24T12:09:14.250" v="3662" actId="1076"/>
          <ac:spMkLst>
            <pc:docMk/>
            <pc:sldMk cId="592021401" sldId="1269"/>
            <ac:spMk id="18" creationId="{03D4F9F3-A2D5-8DB8-3426-3B645CE05006}"/>
          </ac:spMkLst>
        </pc:spChg>
        <pc:spChg chg="mod">
          <ac:chgData name="Anastasia Kyriakidou" userId="cab3f51a-2d3a-4f8f-9eb7-e5e0be924a84" providerId="ADAL" clId="{55F2FBDC-A220-409A-AECC-F9DAE877BD98}" dt="2022-06-24T12:08:42.339" v="3657" actId="1076"/>
          <ac:spMkLst>
            <pc:docMk/>
            <pc:sldMk cId="592021401" sldId="1269"/>
            <ac:spMk id="19" creationId="{78040A4E-6A9D-97D5-A788-401E39D42CEE}"/>
          </ac:spMkLst>
        </pc:spChg>
        <pc:spChg chg="mod">
          <ac:chgData name="Anastasia Kyriakidou" userId="cab3f51a-2d3a-4f8f-9eb7-e5e0be924a84" providerId="ADAL" clId="{55F2FBDC-A220-409A-AECC-F9DAE877BD98}" dt="2022-06-24T12:08:42.339" v="3657" actId="1076"/>
          <ac:spMkLst>
            <pc:docMk/>
            <pc:sldMk cId="592021401" sldId="1269"/>
            <ac:spMk id="20" creationId="{E196392E-94B8-3E88-6A8E-5789B0E9615E}"/>
          </ac:spMkLst>
        </pc:spChg>
        <pc:spChg chg="add del mod">
          <ac:chgData name="Anastasia Kyriakidou" userId="cab3f51a-2d3a-4f8f-9eb7-e5e0be924a84" providerId="ADAL" clId="{55F2FBDC-A220-409A-AECC-F9DAE877BD98}" dt="2022-06-24T12:09:03.353" v="3660" actId="478"/>
          <ac:spMkLst>
            <pc:docMk/>
            <pc:sldMk cId="592021401" sldId="1269"/>
            <ac:spMk id="23" creationId="{7957FCE3-570A-EE5D-2E68-D57EB1294448}"/>
          </ac:spMkLst>
        </pc:spChg>
        <pc:spChg chg="add mod">
          <ac:chgData name="Anastasia Kyriakidou" userId="cab3f51a-2d3a-4f8f-9eb7-e5e0be924a84" providerId="ADAL" clId="{55F2FBDC-A220-409A-AECC-F9DAE877BD98}" dt="2022-06-24T12:09:25.282" v="3664" actId="14100"/>
          <ac:spMkLst>
            <pc:docMk/>
            <pc:sldMk cId="592021401" sldId="1269"/>
            <ac:spMk id="25" creationId="{3D38A02B-49B2-55FC-DDFC-E348F2ECD488}"/>
          </ac:spMkLst>
        </pc:spChg>
        <pc:picChg chg="mod">
          <ac:chgData name="Anastasia Kyriakidou" userId="cab3f51a-2d3a-4f8f-9eb7-e5e0be924a84" providerId="ADAL" clId="{55F2FBDC-A220-409A-AECC-F9DAE877BD98}" dt="2022-06-02T10:21:58.395" v="2613" actId="1076"/>
          <ac:picMkLst>
            <pc:docMk/>
            <pc:sldMk cId="592021401" sldId="1269"/>
            <ac:picMk id="3" creationId="{67866C5B-C04C-9317-6A33-CDDFBC6CB0B1}"/>
          </ac:picMkLst>
        </pc:picChg>
        <pc:cxnChg chg="mod">
          <ac:chgData name="Anastasia Kyriakidou" userId="cab3f51a-2d3a-4f8f-9eb7-e5e0be924a84" providerId="ADAL" clId="{55F2FBDC-A220-409A-AECC-F9DAE877BD98}" dt="2022-06-24T12:08:36.293" v="3656" actId="1076"/>
          <ac:cxnSpMkLst>
            <pc:docMk/>
            <pc:sldMk cId="592021401" sldId="1269"/>
            <ac:cxnSpMk id="10" creationId="{8F13A1A8-95CF-996D-E246-01F37CAD58F5}"/>
          </ac:cxnSpMkLst>
        </pc:cxnChg>
        <pc:cxnChg chg="mod">
          <ac:chgData name="Anastasia Kyriakidou" userId="cab3f51a-2d3a-4f8f-9eb7-e5e0be924a84" providerId="ADAL" clId="{55F2FBDC-A220-409A-AECC-F9DAE877BD98}" dt="2022-06-24T12:08:42.339" v="3657" actId="1076"/>
          <ac:cxnSpMkLst>
            <pc:docMk/>
            <pc:sldMk cId="592021401" sldId="1269"/>
            <ac:cxnSpMk id="21" creationId="{C0F834BC-8DD0-382F-8B46-13149AB0EEE8}"/>
          </ac:cxnSpMkLst>
        </pc:cxnChg>
        <pc:cxnChg chg="add mod">
          <ac:chgData name="Anastasia Kyriakidou" userId="cab3f51a-2d3a-4f8f-9eb7-e5e0be924a84" providerId="ADAL" clId="{55F2FBDC-A220-409A-AECC-F9DAE877BD98}" dt="2022-06-24T12:09:17.810" v="3663" actId="14100"/>
          <ac:cxnSpMkLst>
            <pc:docMk/>
            <pc:sldMk cId="592021401" sldId="1269"/>
            <ac:cxnSpMk id="22" creationId="{7AC84DEE-4F6A-81E1-214E-3732C8863B5B}"/>
          </ac:cxnSpMkLst>
        </pc:cxnChg>
        <pc:cxnChg chg="add del mod">
          <ac:chgData name="Anastasia Kyriakidou" userId="cab3f51a-2d3a-4f8f-9eb7-e5e0be924a84" providerId="ADAL" clId="{55F2FBDC-A220-409A-AECC-F9DAE877BD98}" dt="2022-06-24T12:09:05.558" v="3661" actId="478"/>
          <ac:cxnSpMkLst>
            <pc:docMk/>
            <pc:sldMk cId="592021401" sldId="1269"/>
            <ac:cxnSpMk id="24" creationId="{A389B9E1-8E60-58EE-614C-CE76E9B5A0D7}"/>
          </ac:cxnSpMkLst>
        </pc:cxnChg>
      </pc:sldChg>
      <pc:sldChg chg="modSp mod modAnim">
        <pc:chgData name="Anastasia Kyriakidou" userId="cab3f51a-2d3a-4f8f-9eb7-e5e0be924a84" providerId="ADAL" clId="{55F2FBDC-A220-409A-AECC-F9DAE877BD98}" dt="2022-06-20T09:32:53.174" v="3510"/>
        <pc:sldMkLst>
          <pc:docMk/>
          <pc:sldMk cId="1363061101" sldId="1271"/>
        </pc:sldMkLst>
        <pc:spChg chg="mod">
          <ac:chgData name="Anastasia Kyriakidou" userId="cab3f51a-2d3a-4f8f-9eb7-e5e0be924a84" providerId="ADAL" clId="{55F2FBDC-A220-409A-AECC-F9DAE877BD98}" dt="2022-06-20T07:51:01.418" v="2685"/>
          <ac:spMkLst>
            <pc:docMk/>
            <pc:sldMk cId="1363061101" sldId="1271"/>
            <ac:spMk id="7" creationId="{34368852-A456-A982-693B-ED5993739B93}"/>
          </ac:spMkLst>
        </pc:spChg>
        <pc:spChg chg="mod">
          <ac:chgData name="Anastasia Kyriakidou" userId="cab3f51a-2d3a-4f8f-9eb7-e5e0be924a84" providerId="ADAL" clId="{55F2FBDC-A220-409A-AECC-F9DAE877BD98}" dt="2022-06-20T08:18:43.393" v="2716" actId="14100"/>
          <ac:spMkLst>
            <pc:docMk/>
            <pc:sldMk cId="1363061101" sldId="1271"/>
            <ac:spMk id="38" creationId="{F34D9FFC-DDC5-58D6-072E-4BBED37AC1BA}"/>
          </ac:spMkLst>
        </pc:spChg>
        <pc:spChg chg="mod">
          <ac:chgData name="Anastasia Kyriakidou" userId="cab3f51a-2d3a-4f8f-9eb7-e5e0be924a84" providerId="ADAL" clId="{55F2FBDC-A220-409A-AECC-F9DAE877BD98}" dt="2022-06-20T08:18:57.306" v="2720" actId="20577"/>
          <ac:spMkLst>
            <pc:docMk/>
            <pc:sldMk cId="1363061101" sldId="1271"/>
            <ac:spMk id="95" creationId="{2A630417-C554-2D75-BB24-81940134AB8D}"/>
          </ac:spMkLst>
        </pc:spChg>
        <pc:spChg chg="mod">
          <ac:chgData name="Anastasia Kyriakidou" userId="cab3f51a-2d3a-4f8f-9eb7-e5e0be924a84" providerId="ADAL" clId="{55F2FBDC-A220-409A-AECC-F9DAE877BD98}" dt="2022-06-20T08:18:33.591" v="2715" actId="113"/>
          <ac:spMkLst>
            <pc:docMk/>
            <pc:sldMk cId="1363061101" sldId="1271"/>
            <ac:spMk id="128" creationId="{30E33443-2CB6-2047-C81D-E2990F49838F}"/>
          </ac:spMkLst>
        </pc:spChg>
        <pc:spChg chg="mod">
          <ac:chgData name="Anastasia Kyriakidou" userId="cab3f51a-2d3a-4f8f-9eb7-e5e0be924a84" providerId="ADAL" clId="{55F2FBDC-A220-409A-AECC-F9DAE877BD98}" dt="2022-06-20T08:18:51.579" v="2718" actId="20577"/>
          <ac:spMkLst>
            <pc:docMk/>
            <pc:sldMk cId="1363061101" sldId="1271"/>
            <ac:spMk id="157" creationId="{6778DF36-ECCE-2EC6-500B-610AC945CD82}"/>
          </ac:spMkLst>
        </pc:spChg>
        <pc:cxnChg chg="mod">
          <ac:chgData name="Anastasia Kyriakidou" userId="cab3f51a-2d3a-4f8f-9eb7-e5e0be924a84" providerId="ADAL" clId="{55F2FBDC-A220-409A-AECC-F9DAE877BD98}" dt="2022-06-20T08:18:43.393" v="2716" actId="14100"/>
          <ac:cxnSpMkLst>
            <pc:docMk/>
            <pc:sldMk cId="1363061101" sldId="1271"/>
            <ac:cxnSpMk id="39" creationId="{4B101B40-D067-C81F-DE37-79277643A22E}"/>
          </ac:cxnSpMkLst>
        </pc:cxnChg>
      </pc:sldChg>
      <pc:sldChg chg="modSp add mod">
        <pc:chgData name="Anastasia Kyriakidou" userId="cab3f51a-2d3a-4f8f-9eb7-e5e0be924a84" providerId="ADAL" clId="{55F2FBDC-A220-409A-AECC-F9DAE877BD98}" dt="2022-06-20T08:44:01.151" v="2910" actId="1037"/>
        <pc:sldMkLst>
          <pc:docMk/>
          <pc:sldMk cId="1794567621" sldId="1272"/>
        </pc:sldMkLst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1794567621" sldId="1272"/>
            <ac:spMk id="2" creationId="{4831DE67-ACD8-BCFC-7920-C59BF6194099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1794567621" sldId="1272"/>
            <ac:spMk id="6" creationId="{D3BF3409-A6F0-1C26-1B41-50779549CEC3}"/>
          </ac:spMkLst>
        </pc:spChg>
        <pc:spChg chg="mod">
          <ac:chgData name="Anastasia Kyriakidou" userId="cab3f51a-2d3a-4f8f-9eb7-e5e0be924a84" providerId="ADAL" clId="{55F2FBDC-A220-409A-AECC-F9DAE877BD98}" dt="2022-06-20T08:43:57" v="2909" actId="1037"/>
          <ac:spMkLst>
            <pc:docMk/>
            <pc:sldMk cId="1794567621" sldId="1272"/>
            <ac:spMk id="15" creationId="{7E086837-ECFC-3258-2FB1-68BA29E5D5CC}"/>
          </ac:spMkLst>
        </pc:spChg>
        <pc:spChg chg="mod">
          <ac:chgData name="Anastasia Kyriakidou" userId="cab3f51a-2d3a-4f8f-9eb7-e5e0be924a84" providerId="ADAL" clId="{55F2FBDC-A220-409A-AECC-F9DAE877BD98}" dt="2022-06-20T08:44:01.151" v="2910" actId="1037"/>
          <ac:spMkLst>
            <pc:docMk/>
            <pc:sldMk cId="1794567621" sldId="1272"/>
            <ac:spMk id="18" creationId="{70116772-5955-881B-68E8-D43AE6525A4B}"/>
          </ac:spMkLst>
        </pc:spChg>
        <pc:spChg chg="mod">
          <ac:chgData name="Anastasia Kyriakidou" userId="cab3f51a-2d3a-4f8f-9eb7-e5e0be924a84" providerId="ADAL" clId="{55F2FBDC-A220-409A-AECC-F9DAE877BD98}" dt="2022-06-14T10:45:17.838" v="2668" actId="14100"/>
          <ac:spMkLst>
            <pc:docMk/>
            <pc:sldMk cId="1794567621" sldId="1272"/>
            <ac:spMk id="19" creationId="{B9EDDF3B-7316-C7CE-C19B-30DA67E63E91}"/>
          </ac:spMkLst>
        </pc:spChg>
        <pc:spChg chg="mod">
          <ac:chgData name="Anastasia Kyriakidou" userId="cab3f51a-2d3a-4f8f-9eb7-e5e0be924a84" providerId="ADAL" clId="{55F2FBDC-A220-409A-AECC-F9DAE877BD98}" dt="2022-06-14T10:44:38.971" v="2658" actId="1076"/>
          <ac:spMkLst>
            <pc:docMk/>
            <pc:sldMk cId="1794567621" sldId="1272"/>
            <ac:spMk id="20" creationId="{C9E93EB2-6BCC-EE28-6BF6-A3851A765E3A}"/>
          </ac:spMkLst>
        </pc:spChg>
        <pc:picChg chg="mod">
          <ac:chgData name="Anastasia Kyriakidou" userId="cab3f51a-2d3a-4f8f-9eb7-e5e0be924a84" providerId="ADAL" clId="{55F2FBDC-A220-409A-AECC-F9DAE877BD98}" dt="2022-06-02T07:53:05.612" v="2219" actId="1076"/>
          <ac:picMkLst>
            <pc:docMk/>
            <pc:sldMk cId="1794567621" sldId="1272"/>
            <ac:picMk id="10" creationId="{AFADC0A1-4A08-F1A2-5AA2-A9630162769A}"/>
          </ac:picMkLst>
        </pc:picChg>
        <pc:picChg chg="mod">
          <ac:chgData name="Anastasia Kyriakidou" userId="cab3f51a-2d3a-4f8f-9eb7-e5e0be924a84" providerId="ADAL" clId="{55F2FBDC-A220-409A-AECC-F9DAE877BD98}" dt="2022-06-14T10:45:12.180" v="2665" actId="1076"/>
          <ac:picMkLst>
            <pc:docMk/>
            <pc:sldMk cId="1794567621" sldId="1272"/>
            <ac:picMk id="12" creationId="{F0D4590D-734C-2505-D0F5-817C3504C169}"/>
          </ac:picMkLst>
        </pc:picChg>
        <pc:picChg chg="mod">
          <ac:chgData name="Anastasia Kyriakidou" userId="cab3f51a-2d3a-4f8f-9eb7-e5e0be924a84" providerId="ADAL" clId="{55F2FBDC-A220-409A-AECC-F9DAE877BD98}" dt="2022-06-14T10:44:54.587" v="2660" actId="1076"/>
          <ac:picMkLst>
            <pc:docMk/>
            <pc:sldMk cId="1794567621" sldId="1272"/>
            <ac:picMk id="14" creationId="{49C624F5-CC1E-C374-A60F-7C727A8AFB55}"/>
          </ac:picMkLst>
        </pc:picChg>
        <pc:picChg chg="mod">
          <ac:chgData name="Anastasia Kyriakidou" userId="cab3f51a-2d3a-4f8f-9eb7-e5e0be924a84" providerId="ADAL" clId="{55F2FBDC-A220-409A-AECC-F9DAE877BD98}" dt="2022-06-14T10:45:24.947" v="2669" actId="1076"/>
          <ac:picMkLst>
            <pc:docMk/>
            <pc:sldMk cId="1794567621" sldId="1272"/>
            <ac:picMk id="17" creationId="{BC0DAEEF-B8AA-9E6D-DC0C-BE30526FE358}"/>
          </ac:picMkLst>
        </pc:picChg>
      </pc:sldChg>
      <pc:sldChg chg="delSp del">
        <pc:chgData name="Anastasia Kyriakidou" userId="cab3f51a-2d3a-4f8f-9eb7-e5e0be924a84" providerId="ADAL" clId="{55F2FBDC-A220-409A-AECC-F9DAE877BD98}" dt="2022-05-31T08:34:10.012" v="3" actId="2696"/>
        <pc:sldMkLst>
          <pc:docMk/>
          <pc:sldMk cId="2245760306" sldId="1272"/>
        </pc:sldMkLst>
        <pc:picChg chg="del">
          <ac:chgData name="Anastasia Kyriakidou" userId="cab3f51a-2d3a-4f8f-9eb7-e5e0be924a84" providerId="ADAL" clId="{55F2FBDC-A220-409A-AECC-F9DAE877BD98}" dt="2022-05-31T08:33:40.917" v="0"/>
          <ac:picMkLst>
            <pc:docMk/>
            <pc:sldMk cId="2245760306" sldId="1272"/>
            <ac:picMk id="9" creationId="{9C39574A-B4BB-1584-26FA-D6D06EFEFD80}"/>
          </ac:picMkLst>
        </pc:picChg>
      </pc:sldChg>
      <pc:sldChg chg="addSp delSp modSp add mod modAnim">
        <pc:chgData name="Anastasia Kyriakidou" userId="cab3f51a-2d3a-4f8f-9eb7-e5e0be924a84" providerId="ADAL" clId="{55F2FBDC-A220-409A-AECC-F9DAE877BD98}" dt="2022-06-20T08:26:02.921" v="2761"/>
        <pc:sldMkLst>
          <pc:docMk/>
          <pc:sldMk cId="3109244499" sldId="1273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3109244499" sldId="1273"/>
            <ac:spMk id="6" creationId="{D3BF3409-A6F0-1C26-1B41-50779549CEC3}"/>
          </ac:spMkLst>
        </pc:spChg>
        <pc:spChg chg="add mod">
          <ac:chgData name="Anastasia Kyriakidou" userId="cab3f51a-2d3a-4f8f-9eb7-e5e0be924a84" providerId="ADAL" clId="{55F2FBDC-A220-409A-AECC-F9DAE877BD98}" dt="2022-05-31T12:06:52.221" v="797" actId="1076"/>
          <ac:spMkLst>
            <pc:docMk/>
            <pc:sldMk cId="3109244499" sldId="1273"/>
            <ac:spMk id="16" creationId="{2EA8D0AA-A645-B48D-86A3-9C94CC614F7D}"/>
          </ac:spMkLst>
        </pc:spChg>
        <pc:spChg chg="add mod">
          <ac:chgData name="Anastasia Kyriakidou" userId="cab3f51a-2d3a-4f8f-9eb7-e5e0be924a84" providerId="ADAL" clId="{55F2FBDC-A220-409A-AECC-F9DAE877BD98}" dt="2022-05-31T12:06:52.221" v="797" actId="1076"/>
          <ac:spMkLst>
            <pc:docMk/>
            <pc:sldMk cId="3109244499" sldId="1273"/>
            <ac:spMk id="17" creationId="{859CAA1E-99F7-3EDB-D78B-FC946536D596}"/>
          </ac:spMkLst>
        </pc:spChg>
        <pc:spChg chg="add mod">
          <ac:chgData name="Anastasia Kyriakidou" userId="cab3f51a-2d3a-4f8f-9eb7-e5e0be924a84" providerId="ADAL" clId="{55F2FBDC-A220-409A-AECC-F9DAE877BD98}" dt="2022-05-31T12:06:52.221" v="797" actId="1076"/>
          <ac:spMkLst>
            <pc:docMk/>
            <pc:sldMk cId="3109244499" sldId="1273"/>
            <ac:spMk id="18" creationId="{D17C6AC4-4CEB-0573-9895-C49C76108FA4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3109244499" sldId="1273"/>
            <ac:spMk id="19" creationId="{B9EDDF3B-7316-C7CE-C19B-30DA67E63E91}"/>
          </ac:spMkLst>
        </pc:spChg>
        <pc:spChg chg="add mod">
          <ac:chgData name="Anastasia Kyriakidou" userId="cab3f51a-2d3a-4f8f-9eb7-e5e0be924a84" providerId="ADAL" clId="{55F2FBDC-A220-409A-AECC-F9DAE877BD98}" dt="2022-05-31T12:06:52.221" v="797" actId="1076"/>
          <ac:spMkLst>
            <pc:docMk/>
            <pc:sldMk cId="3109244499" sldId="1273"/>
            <ac:spMk id="20" creationId="{0B40A8FA-3444-B6B3-725D-75D62A494C39}"/>
          </ac:spMkLst>
        </pc:spChg>
        <pc:spChg chg="add mod">
          <ac:chgData name="Anastasia Kyriakidou" userId="cab3f51a-2d3a-4f8f-9eb7-e5e0be924a84" providerId="ADAL" clId="{55F2FBDC-A220-409A-AECC-F9DAE877BD98}" dt="2022-05-31T12:06:52.221" v="797" actId="1076"/>
          <ac:spMkLst>
            <pc:docMk/>
            <pc:sldMk cId="3109244499" sldId="1273"/>
            <ac:spMk id="21" creationId="{E6B582E6-C62A-6097-D088-655C62554E65}"/>
          </ac:spMkLst>
        </pc:spChg>
        <pc:spChg chg="add mod">
          <ac:chgData name="Anastasia Kyriakidou" userId="cab3f51a-2d3a-4f8f-9eb7-e5e0be924a84" providerId="ADAL" clId="{55F2FBDC-A220-409A-AECC-F9DAE877BD98}" dt="2022-05-31T12:06:52.221" v="797" actId="1076"/>
          <ac:spMkLst>
            <pc:docMk/>
            <pc:sldMk cId="3109244499" sldId="1273"/>
            <ac:spMk id="22" creationId="{15A380B4-00F7-B13C-3298-4A3F5352E5B0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3109244499" sldId="1273"/>
            <ac:spMk id="23" creationId="{0D765DE6-EB82-EF83-BBC5-EA56F64DAEBF}"/>
          </ac:spMkLst>
        </pc:spChg>
        <pc:spChg chg="mod">
          <ac:chgData name="Anastasia Kyriakidou" userId="cab3f51a-2d3a-4f8f-9eb7-e5e0be924a84" providerId="ADAL" clId="{55F2FBDC-A220-409A-AECC-F9DAE877BD98}" dt="2022-06-14T10:42:51.348" v="2645"/>
          <ac:spMkLst>
            <pc:docMk/>
            <pc:sldMk cId="3109244499" sldId="1273"/>
            <ac:spMk id="24" creationId="{2B710DA2-8134-D05B-0D79-AC5E23C4E75F}"/>
          </ac:spMkLst>
        </pc:spChg>
        <pc:spChg chg="add mod">
          <ac:chgData name="Anastasia Kyriakidou" userId="cab3f51a-2d3a-4f8f-9eb7-e5e0be924a84" providerId="ADAL" clId="{55F2FBDC-A220-409A-AECC-F9DAE877BD98}" dt="2022-05-31T12:06:56.078" v="798" actId="1076"/>
          <ac:spMkLst>
            <pc:docMk/>
            <pc:sldMk cId="3109244499" sldId="1273"/>
            <ac:spMk id="25" creationId="{5B0C83BA-237C-9F24-9261-6C8C0720EF56}"/>
          </ac:spMkLst>
        </pc:spChg>
        <pc:spChg chg="add mod">
          <ac:chgData name="Anastasia Kyriakidou" userId="cab3f51a-2d3a-4f8f-9eb7-e5e0be924a84" providerId="ADAL" clId="{55F2FBDC-A220-409A-AECC-F9DAE877BD98}" dt="2022-05-31T12:06:56.078" v="798" actId="1076"/>
          <ac:spMkLst>
            <pc:docMk/>
            <pc:sldMk cId="3109244499" sldId="1273"/>
            <ac:spMk id="26" creationId="{059651A1-E7F0-F9F8-9947-69A88954BF2E}"/>
          </ac:spMkLst>
        </pc:spChg>
        <pc:spChg chg="add mod">
          <ac:chgData name="Anastasia Kyriakidou" userId="cab3f51a-2d3a-4f8f-9eb7-e5e0be924a84" providerId="ADAL" clId="{55F2FBDC-A220-409A-AECC-F9DAE877BD98}" dt="2022-05-31T12:06:56.078" v="798" actId="1076"/>
          <ac:spMkLst>
            <pc:docMk/>
            <pc:sldMk cId="3109244499" sldId="1273"/>
            <ac:spMk id="27" creationId="{0F57782C-3D79-416F-F2B1-F024C1F1E941}"/>
          </ac:spMkLst>
        </pc:spChg>
        <pc:spChg chg="add mod">
          <ac:chgData name="Anastasia Kyriakidou" userId="cab3f51a-2d3a-4f8f-9eb7-e5e0be924a84" providerId="ADAL" clId="{55F2FBDC-A220-409A-AECC-F9DAE877BD98}" dt="2022-05-31T12:06:56.078" v="798" actId="1076"/>
          <ac:spMkLst>
            <pc:docMk/>
            <pc:sldMk cId="3109244499" sldId="1273"/>
            <ac:spMk id="28" creationId="{C9E31AAC-AF01-B419-0440-6834BA244C34}"/>
          </ac:spMkLst>
        </pc:spChg>
        <pc:picChg chg="del">
          <ac:chgData name="Anastasia Kyriakidou" userId="cab3f51a-2d3a-4f8f-9eb7-e5e0be924a84" providerId="ADAL" clId="{55F2FBDC-A220-409A-AECC-F9DAE877BD98}" dt="2022-05-31T09:42:39.597" v="390" actId="478"/>
          <ac:picMkLst>
            <pc:docMk/>
            <pc:sldMk cId="3109244499" sldId="1273"/>
            <ac:picMk id="7" creationId="{239618AC-8EF6-2C94-2B57-A8A70FC967B6}"/>
          </ac:picMkLst>
        </pc:picChg>
        <pc:picChg chg="add mod">
          <ac:chgData name="Anastasia Kyriakidou" userId="cab3f51a-2d3a-4f8f-9eb7-e5e0be924a84" providerId="ADAL" clId="{55F2FBDC-A220-409A-AECC-F9DAE877BD98}" dt="2022-05-31T12:06:52.221" v="797" actId="1076"/>
          <ac:picMkLst>
            <pc:docMk/>
            <pc:sldMk cId="3109244499" sldId="1273"/>
            <ac:picMk id="9" creationId="{10AF5ADB-830A-60FC-6D54-532503CB2D21}"/>
          </ac:picMkLst>
        </pc:picChg>
        <pc:picChg chg="add mod modCrop">
          <ac:chgData name="Anastasia Kyriakidou" userId="cab3f51a-2d3a-4f8f-9eb7-e5e0be924a84" providerId="ADAL" clId="{55F2FBDC-A220-409A-AECC-F9DAE877BD98}" dt="2022-05-31T12:06:52.221" v="797" actId="1076"/>
          <ac:picMkLst>
            <pc:docMk/>
            <pc:sldMk cId="3109244499" sldId="1273"/>
            <ac:picMk id="11" creationId="{002DD3F5-4795-AB80-AF98-22941A490CD7}"/>
          </ac:picMkLst>
        </pc:picChg>
        <pc:picChg chg="del">
          <ac:chgData name="Anastasia Kyriakidou" userId="cab3f51a-2d3a-4f8f-9eb7-e5e0be924a84" providerId="ADAL" clId="{55F2FBDC-A220-409A-AECC-F9DAE877BD98}" dt="2022-05-31T09:46:00.517" v="432" actId="478"/>
          <ac:picMkLst>
            <pc:docMk/>
            <pc:sldMk cId="3109244499" sldId="1273"/>
            <ac:picMk id="13" creationId="{0BC6ACED-5A97-4EBD-BE9A-F158C9C8572D}"/>
          </ac:picMkLst>
        </pc:picChg>
      </pc:sldChg>
      <pc:sldChg chg="addSp delSp modSp add del mod delAnim modAnim">
        <pc:chgData name="Anastasia Kyriakidou" userId="cab3f51a-2d3a-4f8f-9eb7-e5e0be924a84" providerId="ADAL" clId="{55F2FBDC-A220-409A-AECC-F9DAE877BD98}" dt="2022-05-31T12:04:20.252" v="770" actId="2696"/>
        <pc:sldMkLst>
          <pc:docMk/>
          <pc:sldMk cId="2401758416" sldId="1274"/>
        </pc:sldMkLst>
        <pc:spChg chg="mod ord">
          <ac:chgData name="Anastasia Kyriakidou" userId="cab3f51a-2d3a-4f8f-9eb7-e5e0be924a84" providerId="ADAL" clId="{55F2FBDC-A220-409A-AECC-F9DAE877BD98}" dt="2022-05-31T10:51:39.572" v="710" actId="1076"/>
          <ac:spMkLst>
            <pc:docMk/>
            <pc:sldMk cId="2401758416" sldId="1274"/>
            <ac:spMk id="16" creationId="{2EA8D0AA-A645-B48D-86A3-9C94CC614F7D}"/>
          </ac:spMkLst>
        </pc:spChg>
        <pc:spChg chg="mod ord">
          <ac:chgData name="Anastasia Kyriakidou" userId="cab3f51a-2d3a-4f8f-9eb7-e5e0be924a84" providerId="ADAL" clId="{55F2FBDC-A220-409A-AECC-F9DAE877BD98}" dt="2022-05-31T10:51:39.572" v="710" actId="1076"/>
          <ac:spMkLst>
            <pc:docMk/>
            <pc:sldMk cId="2401758416" sldId="1274"/>
            <ac:spMk id="17" creationId="{859CAA1E-99F7-3EDB-D78B-FC946536D596}"/>
          </ac:spMkLst>
        </pc:spChg>
        <pc:spChg chg="del">
          <ac:chgData name="Anastasia Kyriakidou" userId="cab3f51a-2d3a-4f8f-9eb7-e5e0be924a84" providerId="ADAL" clId="{55F2FBDC-A220-409A-AECC-F9DAE877BD98}" dt="2022-05-31T10:41:37.609" v="605" actId="478"/>
          <ac:spMkLst>
            <pc:docMk/>
            <pc:sldMk cId="2401758416" sldId="1274"/>
            <ac:spMk id="18" creationId="{D17C6AC4-4CEB-0573-9895-C49C76108FA4}"/>
          </ac:spMkLst>
        </pc:spChg>
        <pc:spChg chg="mod ord">
          <ac:chgData name="Anastasia Kyriakidou" userId="cab3f51a-2d3a-4f8f-9eb7-e5e0be924a84" providerId="ADAL" clId="{55F2FBDC-A220-409A-AECC-F9DAE877BD98}" dt="2022-05-31T10:51:39.572" v="710" actId="1076"/>
          <ac:spMkLst>
            <pc:docMk/>
            <pc:sldMk cId="2401758416" sldId="1274"/>
            <ac:spMk id="19" creationId="{B9EDDF3B-7316-C7CE-C19B-30DA67E63E91}"/>
          </ac:spMkLst>
        </pc:spChg>
        <pc:spChg chg="del">
          <ac:chgData name="Anastasia Kyriakidou" userId="cab3f51a-2d3a-4f8f-9eb7-e5e0be924a84" providerId="ADAL" clId="{55F2FBDC-A220-409A-AECC-F9DAE877BD98}" dt="2022-05-31T10:41:37.609" v="605" actId="478"/>
          <ac:spMkLst>
            <pc:docMk/>
            <pc:sldMk cId="2401758416" sldId="1274"/>
            <ac:spMk id="20" creationId="{0B40A8FA-3444-B6B3-725D-75D62A494C39}"/>
          </ac:spMkLst>
        </pc:spChg>
        <pc:spChg chg="mod">
          <ac:chgData name="Anastasia Kyriakidou" userId="cab3f51a-2d3a-4f8f-9eb7-e5e0be924a84" providerId="ADAL" clId="{55F2FBDC-A220-409A-AECC-F9DAE877BD98}" dt="2022-05-31T10:51:39.572" v="710" actId="1076"/>
          <ac:spMkLst>
            <pc:docMk/>
            <pc:sldMk cId="2401758416" sldId="1274"/>
            <ac:spMk id="21" creationId="{E6B582E6-C62A-6097-D088-655C62554E65}"/>
          </ac:spMkLst>
        </pc:spChg>
        <pc:spChg chg="del">
          <ac:chgData name="Anastasia Kyriakidou" userId="cab3f51a-2d3a-4f8f-9eb7-e5e0be924a84" providerId="ADAL" clId="{55F2FBDC-A220-409A-AECC-F9DAE877BD98}" dt="2022-05-31T10:41:37.609" v="605" actId="478"/>
          <ac:spMkLst>
            <pc:docMk/>
            <pc:sldMk cId="2401758416" sldId="1274"/>
            <ac:spMk id="22" creationId="{15A380B4-00F7-B13C-3298-4A3F5352E5B0}"/>
          </ac:spMkLst>
        </pc:spChg>
        <pc:spChg chg="mod">
          <ac:chgData name="Anastasia Kyriakidou" userId="cab3f51a-2d3a-4f8f-9eb7-e5e0be924a84" providerId="ADAL" clId="{55F2FBDC-A220-409A-AECC-F9DAE877BD98}" dt="2022-05-31T10:52:13.171" v="712" actId="20577"/>
          <ac:spMkLst>
            <pc:docMk/>
            <pc:sldMk cId="2401758416" sldId="1274"/>
            <ac:spMk id="23" creationId="{0D765DE6-EB82-EF83-BBC5-EA56F64DAEBF}"/>
          </ac:spMkLst>
        </pc:spChg>
        <pc:spChg chg="del mod">
          <ac:chgData name="Anastasia Kyriakidou" userId="cab3f51a-2d3a-4f8f-9eb7-e5e0be924a84" providerId="ADAL" clId="{55F2FBDC-A220-409A-AECC-F9DAE877BD98}" dt="2022-05-31T10:41:37.609" v="605" actId="478"/>
          <ac:spMkLst>
            <pc:docMk/>
            <pc:sldMk cId="2401758416" sldId="1274"/>
            <ac:spMk id="24" creationId="{2B710DA2-8134-D05B-0D79-AC5E23C4E75F}"/>
          </ac:spMkLst>
        </pc:spChg>
        <pc:spChg chg="del mod">
          <ac:chgData name="Anastasia Kyriakidou" userId="cab3f51a-2d3a-4f8f-9eb7-e5e0be924a84" providerId="ADAL" clId="{55F2FBDC-A220-409A-AECC-F9DAE877BD98}" dt="2022-05-31T10:41:55.394" v="617" actId="478"/>
          <ac:spMkLst>
            <pc:docMk/>
            <pc:sldMk cId="2401758416" sldId="1274"/>
            <ac:spMk id="25" creationId="{5B0C83BA-237C-9F24-9261-6C8C0720EF56}"/>
          </ac:spMkLst>
        </pc:spChg>
        <pc:spChg chg="del">
          <ac:chgData name="Anastasia Kyriakidou" userId="cab3f51a-2d3a-4f8f-9eb7-e5e0be924a84" providerId="ADAL" clId="{55F2FBDC-A220-409A-AECC-F9DAE877BD98}" dt="2022-05-31T10:41:55.394" v="617" actId="478"/>
          <ac:spMkLst>
            <pc:docMk/>
            <pc:sldMk cId="2401758416" sldId="1274"/>
            <ac:spMk id="26" creationId="{059651A1-E7F0-F9F8-9947-69A88954BF2E}"/>
          </ac:spMkLst>
        </pc:spChg>
        <pc:spChg chg="del">
          <ac:chgData name="Anastasia Kyriakidou" userId="cab3f51a-2d3a-4f8f-9eb7-e5e0be924a84" providerId="ADAL" clId="{55F2FBDC-A220-409A-AECC-F9DAE877BD98}" dt="2022-05-31T10:41:55.394" v="617" actId="478"/>
          <ac:spMkLst>
            <pc:docMk/>
            <pc:sldMk cId="2401758416" sldId="1274"/>
            <ac:spMk id="27" creationId="{0F57782C-3D79-416F-F2B1-F024C1F1E941}"/>
          </ac:spMkLst>
        </pc:spChg>
        <pc:spChg chg="del">
          <ac:chgData name="Anastasia Kyriakidou" userId="cab3f51a-2d3a-4f8f-9eb7-e5e0be924a84" providerId="ADAL" clId="{55F2FBDC-A220-409A-AECC-F9DAE877BD98}" dt="2022-05-31T10:41:55.394" v="617" actId="478"/>
          <ac:spMkLst>
            <pc:docMk/>
            <pc:sldMk cId="2401758416" sldId="1274"/>
            <ac:spMk id="28" creationId="{C9E31AAC-AF01-B419-0440-6834BA244C34}"/>
          </ac:spMkLst>
        </pc:spChg>
        <pc:spChg chg="add mod">
          <ac:chgData name="Anastasia Kyriakidou" userId="cab3f51a-2d3a-4f8f-9eb7-e5e0be924a84" providerId="ADAL" clId="{55F2FBDC-A220-409A-AECC-F9DAE877BD98}" dt="2022-05-31T10:49:52.804" v="709" actId="20577"/>
          <ac:spMkLst>
            <pc:docMk/>
            <pc:sldMk cId="2401758416" sldId="1274"/>
            <ac:spMk id="29" creationId="{75852EFC-B2D9-F7D7-3FFF-52923A449071}"/>
          </ac:spMkLst>
        </pc:spChg>
        <pc:spChg chg="add mod">
          <ac:chgData name="Anastasia Kyriakidou" userId="cab3f51a-2d3a-4f8f-9eb7-e5e0be924a84" providerId="ADAL" clId="{55F2FBDC-A220-409A-AECC-F9DAE877BD98}" dt="2022-05-31T10:52:21.861" v="721" actId="1035"/>
          <ac:spMkLst>
            <pc:docMk/>
            <pc:sldMk cId="2401758416" sldId="1274"/>
            <ac:spMk id="30" creationId="{6831EBE5-1EC3-B9F5-9321-BC1ADD5D10BC}"/>
          </ac:spMkLst>
        </pc:spChg>
        <pc:spChg chg="add mod">
          <ac:chgData name="Anastasia Kyriakidou" userId="cab3f51a-2d3a-4f8f-9eb7-e5e0be924a84" providerId="ADAL" clId="{55F2FBDC-A220-409A-AECC-F9DAE877BD98}" dt="2022-05-31T10:49:45.491" v="708" actId="1038"/>
          <ac:spMkLst>
            <pc:docMk/>
            <pc:sldMk cId="2401758416" sldId="1274"/>
            <ac:spMk id="31" creationId="{FC161FDB-C962-865F-52E3-0A888DF1D209}"/>
          </ac:spMkLst>
        </pc:spChg>
        <pc:spChg chg="add mod">
          <ac:chgData name="Anastasia Kyriakidou" userId="cab3f51a-2d3a-4f8f-9eb7-e5e0be924a84" providerId="ADAL" clId="{55F2FBDC-A220-409A-AECC-F9DAE877BD98}" dt="2022-05-31T10:52:21.861" v="721" actId="1035"/>
          <ac:spMkLst>
            <pc:docMk/>
            <pc:sldMk cId="2401758416" sldId="1274"/>
            <ac:spMk id="32" creationId="{85954738-2FA4-3A80-C25B-B8F54B082FBF}"/>
          </ac:spMkLst>
        </pc:spChg>
        <pc:spChg chg="add mod">
          <ac:chgData name="Anastasia Kyriakidou" userId="cab3f51a-2d3a-4f8f-9eb7-e5e0be924a84" providerId="ADAL" clId="{55F2FBDC-A220-409A-AECC-F9DAE877BD98}" dt="2022-05-31T10:53:55.177" v="738" actId="1076"/>
          <ac:spMkLst>
            <pc:docMk/>
            <pc:sldMk cId="2401758416" sldId="1274"/>
            <ac:spMk id="33" creationId="{E5254CFF-5B64-0B22-E3D8-37FED0793691}"/>
          </ac:spMkLst>
        </pc:spChg>
        <pc:spChg chg="add mod">
          <ac:chgData name="Anastasia Kyriakidou" userId="cab3f51a-2d3a-4f8f-9eb7-e5e0be924a84" providerId="ADAL" clId="{55F2FBDC-A220-409A-AECC-F9DAE877BD98}" dt="2022-05-31T10:53:55.177" v="738" actId="1076"/>
          <ac:spMkLst>
            <pc:docMk/>
            <pc:sldMk cId="2401758416" sldId="1274"/>
            <ac:spMk id="34" creationId="{46F70B02-A5A8-9687-C5BC-A94D5A88F571}"/>
          </ac:spMkLst>
        </pc:spChg>
        <pc:spChg chg="add mod">
          <ac:chgData name="Anastasia Kyriakidou" userId="cab3f51a-2d3a-4f8f-9eb7-e5e0be924a84" providerId="ADAL" clId="{55F2FBDC-A220-409A-AECC-F9DAE877BD98}" dt="2022-05-31T10:54:03.831" v="740" actId="1076"/>
          <ac:spMkLst>
            <pc:docMk/>
            <pc:sldMk cId="2401758416" sldId="1274"/>
            <ac:spMk id="35" creationId="{B0687001-0FEE-AC6B-04A4-6708A07142C7}"/>
          </ac:spMkLst>
        </pc:spChg>
        <pc:spChg chg="add mod">
          <ac:chgData name="Anastasia Kyriakidou" userId="cab3f51a-2d3a-4f8f-9eb7-e5e0be924a84" providerId="ADAL" clId="{55F2FBDC-A220-409A-AECC-F9DAE877BD98}" dt="2022-05-31T10:56:19.377" v="745" actId="20577"/>
          <ac:spMkLst>
            <pc:docMk/>
            <pc:sldMk cId="2401758416" sldId="1274"/>
            <ac:spMk id="36" creationId="{A819F25D-8F98-04C8-375F-E3DFFAE37F8D}"/>
          </ac:spMkLst>
        </pc:spChg>
        <pc:picChg chg="add mod">
          <ac:chgData name="Anastasia Kyriakidou" userId="cab3f51a-2d3a-4f8f-9eb7-e5e0be924a84" providerId="ADAL" clId="{55F2FBDC-A220-409A-AECC-F9DAE877BD98}" dt="2022-05-31T10:51:39.572" v="710" actId="1076"/>
          <ac:picMkLst>
            <pc:docMk/>
            <pc:sldMk cId="2401758416" sldId="1274"/>
            <ac:picMk id="7" creationId="{2E7A0863-3890-F96B-FDD1-939029755F70}"/>
          </ac:picMkLst>
        </pc:picChg>
        <pc:picChg chg="del">
          <ac:chgData name="Anastasia Kyriakidou" userId="cab3f51a-2d3a-4f8f-9eb7-e5e0be924a84" providerId="ADAL" clId="{55F2FBDC-A220-409A-AECC-F9DAE877BD98}" dt="2022-05-31T10:41:28.624" v="601" actId="478"/>
          <ac:picMkLst>
            <pc:docMk/>
            <pc:sldMk cId="2401758416" sldId="1274"/>
            <ac:picMk id="9" creationId="{10AF5ADB-830A-60FC-6D54-532503CB2D21}"/>
          </ac:picMkLst>
        </pc:picChg>
        <pc:picChg chg="del">
          <ac:chgData name="Anastasia Kyriakidou" userId="cab3f51a-2d3a-4f8f-9eb7-e5e0be924a84" providerId="ADAL" clId="{55F2FBDC-A220-409A-AECC-F9DAE877BD98}" dt="2022-05-31T10:41:28.624" v="601" actId="478"/>
          <ac:picMkLst>
            <pc:docMk/>
            <pc:sldMk cId="2401758416" sldId="1274"/>
            <ac:picMk id="11" creationId="{002DD3F5-4795-AB80-AF98-22941A490CD7}"/>
          </ac:picMkLst>
        </pc:picChg>
        <pc:picChg chg="add mod">
          <ac:chgData name="Anastasia Kyriakidou" userId="cab3f51a-2d3a-4f8f-9eb7-e5e0be924a84" providerId="ADAL" clId="{55F2FBDC-A220-409A-AECC-F9DAE877BD98}" dt="2022-05-31T10:53:55.177" v="738" actId="1076"/>
          <ac:picMkLst>
            <pc:docMk/>
            <pc:sldMk cId="2401758416" sldId="1274"/>
            <ac:picMk id="12" creationId="{5929746A-A47E-DC24-F0A5-04DD5590219C}"/>
          </ac:picMkLst>
        </pc:picChg>
      </pc:sldChg>
      <pc:sldChg chg="addSp delSp modSp add mod delAnim modAnim">
        <pc:chgData name="Anastasia Kyriakidou" userId="cab3f51a-2d3a-4f8f-9eb7-e5e0be924a84" providerId="ADAL" clId="{55F2FBDC-A220-409A-AECC-F9DAE877BD98}" dt="2022-06-20T08:27:14.968" v="2767" actId="113"/>
        <pc:sldMkLst>
          <pc:docMk/>
          <pc:sldMk cId="2487311962" sldId="1274"/>
        </pc:sldMkLst>
        <pc:spChg chg="mod">
          <ac:chgData name="Anastasia Kyriakidou" userId="cab3f51a-2d3a-4f8f-9eb7-e5e0be924a84" providerId="ADAL" clId="{55F2FBDC-A220-409A-AECC-F9DAE877BD98}" dt="2022-05-31T13:30:05.880" v="1256" actId="20577"/>
          <ac:spMkLst>
            <pc:docMk/>
            <pc:sldMk cId="2487311962" sldId="1274"/>
            <ac:spMk id="2" creationId="{4831DE67-ACD8-BCFC-7920-C59BF6194099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2487311962" sldId="1274"/>
            <ac:spMk id="6" creationId="{D3BF3409-A6F0-1C26-1B41-50779549CEC3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16" creationId="{2EA8D0AA-A645-B48D-86A3-9C94CC614F7D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17" creationId="{859CAA1E-99F7-3EDB-D78B-FC946536D596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18" creationId="{D17C6AC4-4CEB-0573-9895-C49C76108FA4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19" creationId="{B9EDDF3B-7316-C7CE-C19B-30DA67E63E91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20" creationId="{0B40A8FA-3444-B6B3-725D-75D62A494C39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21" creationId="{E6B582E6-C62A-6097-D088-655C62554E65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22" creationId="{15A380B4-00F7-B13C-3298-4A3F5352E5B0}"/>
          </ac:spMkLst>
        </pc:spChg>
        <pc:spChg chg="del mod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23" creationId="{0D765DE6-EB82-EF83-BBC5-EA56F64DAEBF}"/>
          </ac:spMkLst>
        </pc:spChg>
        <pc:spChg chg="del">
          <ac:chgData name="Anastasia Kyriakidou" userId="cab3f51a-2d3a-4f8f-9eb7-e5e0be924a84" providerId="ADAL" clId="{55F2FBDC-A220-409A-AECC-F9DAE877BD98}" dt="2022-05-31T12:45:14.282" v="825" actId="478"/>
          <ac:spMkLst>
            <pc:docMk/>
            <pc:sldMk cId="2487311962" sldId="1274"/>
            <ac:spMk id="24" creationId="{2B710DA2-8134-D05B-0D79-AC5E23C4E75F}"/>
          </ac:spMkLst>
        </pc:spChg>
        <pc:spChg chg="del">
          <ac:chgData name="Anastasia Kyriakidou" userId="cab3f51a-2d3a-4f8f-9eb7-e5e0be924a84" providerId="ADAL" clId="{55F2FBDC-A220-409A-AECC-F9DAE877BD98}" dt="2022-05-31T12:45:16.728" v="826" actId="478"/>
          <ac:spMkLst>
            <pc:docMk/>
            <pc:sldMk cId="2487311962" sldId="1274"/>
            <ac:spMk id="25" creationId="{5B0C83BA-237C-9F24-9261-6C8C0720EF56}"/>
          </ac:spMkLst>
        </pc:spChg>
        <pc:spChg chg="del">
          <ac:chgData name="Anastasia Kyriakidou" userId="cab3f51a-2d3a-4f8f-9eb7-e5e0be924a84" providerId="ADAL" clId="{55F2FBDC-A220-409A-AECC-F9DAE877BD98}" dt="2022-05-31T12:45:16.728" v="826" actId="478"/>
          <ac:spMkLst>
            <pc:docMk/>
            <pc:sldMk cId="2487311962" sldId="1274"/>
            <ac:spMk id="26" creationId="{059651A1-E7F0-F9F8-9947-69A88954BF2E}"/>
          </ac:spMkLst>
        </pc:spChg>
        <pc:spChg chg="del">
          <ac:chgData name="Anastasia Kyriakidou" userId="cab3f51a-2d3a-4f8f-9eb7-e5e0be924a84" providerId="ADAL" clId="{55F2FBDC-A220-409A-AECC-F9DAE877BD98}" dt="2022-05-31T12:45:16.728" v="826" actId="478"/>
          <ac:spMkLst>
            <pc:docMk/>
            <pc:sldMk cId="2487311962" sldId="1274"/>
            <ac:spMk id="27" creationId="{0F57782C-3D79-416F-F2B1-F024C1F1E941}"/>
          </ac:spMkLst>
        </pc:spChg>
        <pc:spChg chg="del">
          <ac:chgData name="Anastasia Kyriakidou" userId="cab3f51a-2d3a-4f8f-9eb7-e5e0be924a84" providerId="ADAL" clId="{55F2FBDC-A220-409A-AECC-F9DAE877BD98}" dt="2022-05-31T12:45:16.728" v="826" actId="478"/>
          <ac:spMkLst>
            <pc:docMk/>
            <pc:sldMk cId="2487311962" sldId="1274"/>
            <ac:spMk id="28" creationId="{C9E31AAC-AF01-B419-0440-6834BA244C34}"/>
          </ac:spMkLst>
        </pc:spChg>
        <pc:spChg chg="add mod">
          <ac:chgData name="Anastasia Kyriakidou" userId="cab3f51a-2d3a-4f8f-9eb7-e5e0be924a84" providerId="ADAL" clId="{55F2FBDC-A220-409A-AECC-F9DAE877BD98}" dt="2022-06-20T08:27:14.968" v="2767" actId="113"/>
          <ac:spMkLst>
            <pc:docMk/>
            <pc:sldMk cId="2487311962" sldId="1274"/>
            <ac:spMk id="29" creationId="{369605D5-18D5-05A9-9FBA-F63CE29D406F}"/>
          </ac:spMkLst>
        </pc:spChg>
        <pc:spChg chg="add mod">
          <ac:chgData name="Anastasia Kyriakidou" userId="cab3f51a-2d3a-4f8f-9eb7-e5e0be924a84" providerId="ADAL" clId="{55F2FBDC-A220-409A-AECC-F9DAE877BD98}" dt="2022-06-14T10:43:45.706" v="2648" actId="122"/>
          <ac:spMkLst>
            <pc:docMk/>
            <pc:sldMk cId="2487311962" sldId="1274"/>
            <ac:spMk id="33" creationId="{3D10C54D-AA52-8740-2103-D179F73AF2AD}"/>
          </ac:spMkLst>
        </pc:spChg>
        <pc:spChg chg="add mod">
          <ac:chgData name="Anastasia Kyriakidou" userId="cab3f51a-2d3a-4f8f-9eb7-e5e0be924a84" providerId="ADAL" clId="{55F2FBDC-A220-409A-AECC-F9DAE877BD98}" dt="2022-06-14T10:43:51.683" v="2651" actId="1076"/>
          <ac:spMkLst>
            <pc:docMk/>
            <pc:sldMk cId="2487311962" sldId="1274"/>
            <ac:spMk id="35" creationId="{C8FD102D-C535-6660-9D07-1FD08789DDE5}"/>
          </ac:spMkLst>
        </pc:spChg>
        <pc:spChg chg="add mod">
          <ac:chgData name="Anastasia Kyriakidou" userId="cab3f51a-2d3a-4f8f-9eb7-e5e0be924a84" providerId="ADAL" clId="{55F2FBDC-A220-409A-AECC-F9DAE877BD98}" dt="2022-05-31T13:52:39.651" v="1565" actId="12"/>
          <ac:spMkLst>
            <pc:docMk/>
            <pc:sldMk cId="2487311962" sldId="1274"/>
            <ac:spMk id="36" creationId="{F3C4C580-DDB4-892A-B4EE-494ED3EF2F93}"/>
          </ac:spMkLst>
        </pc:spChg>
        <pc:picChg chg="add mod modCrop">
          <ac:chgData name="Anastasia Kyriakidou" userId="cab3f51a-2d3a-4f8f-9eb7-e5e0be924a84" providerId="ADAL" clId="{55F2FBDC-A220-409A-AECC-F9DAE877BD98}" dt="2022-05-31T13:55:21.012" v="1575" actId="1076"/>
          <ac:picMkLst>
            <pc:docMk/>
            <pc:sldMk cId="2487311962" sldId="1274"/>
            <ac:picMk id="7" creationId="{636397BC-652B-437A-C595-D4B87B27DB38}"/>
          </ac:picMkLst>
        </pc:picChg>
        <pc:picChg chg="del">
          <ac:chgData name="Anastasia Kyriakidou" userId="cab3f51a-2d3a-4f8f-9eb7-e5e0be924a84" providerId="ADAL" clId="{55F2FBDC-A220-409A-AECC-F9DAE877BD98}" dt="2022-05-31T12:45:14.282" v="825" actId="478"/>
          <ac:picMkLst>
            <pc:docMk/>
            <pc:sldMk cId="2487311962" sldId="1274"/>
            <ac:picMk id="9" creationId="{10AF5ADB-830A-60FC-6D54-532503CB2D21}"/>
          </ac:picMkLst>
        </pc:picChg>
        <pc:picChg chg="del">
          <ac:chgData name="Anastasia Kyriakidou" userId="cab3f51a-2d3a-4f8f-9eb7-e5e0be924a84" providerId="ADAL" clId="{55F2FBDC-A220-409A-AECC-F9DAE877BD98}" dt="2022-05-31T12:45:14.282" v="825" actId="478"/>
          <ac:picMkLst>
            <pc:docMk/>
            <pc:sldMk cId="2487311962" sldId="1274"/>
            <ac:picMk id="11" creationId="{002DD3F5-4795-AB80-AF98-22941A490CD7}"/>
          </ac:picMkLst>
        </pc:picChg>
        <pc:picChg chg="add del mod">
          <ac:chgData name="Anastasia Kyriakidou" userId="cab3f51a-2d3a-4f8f-9eb7-e5e0be924a84" providerId="ADAL" clId="{55F2FBDC-A220-409A-AECC-F9DAE877BD98}" dt="2022-05-31T13:20:38.491" v="1045" actId="478"/>
          <ac:picMkLst>
            <pc:docMk/>
            <pc:sldMk cId="2487311962" sldId="1274"/>
            <ac:picMk id="12" creationId="{93208766-779D-ED1C-503F-3A8A2D8D5627}"/>
          </ac:picMkLst>
        </pc:picChg>
        <pc:picChg chg="add mod modCrop">
          <ac:chgData name="Anastasia Kyriakidou" userId="cab3f51a-2d3a-4f8f-9eb7-e5e0be924a84" providerId="ADAL" clId="{55F2FBDC-A220-409A-AECC-F9DAE877BD98}" dt="2022-05-31T13:55:21.012" v="1575" actId="1076"/>
          <ac:picMkLst>
            <pc:docMk/>
            <pc:sldMk cId="2487311962" sldId="1274"/>
            <ac:picMk id="14" creationId="{27D292A6-6986-84E8-BC84-B936B4405EC9}"/>
          </ac:picMkLst>
        </pc:picChg>
        <pc:picChg chg="add mod modCrop">
          <ac:chgData name="Anastasia Kyriakidou" userId="cab3f51a-2d3a-4f8f-9eb7-e5e0be924a84" providerId="ADAL" clId="{55F2FBDC-A220-409A-AECC-F9DAE877BD98}" dt="2022-05-31T13:55:21.012" v="1575" actId="1076"/>
          <ac:picMkLst>
            <pc:docMk/>
            <pc:sldMk cId="2487311962" sldId="1274"/>
            <ac:picMk id="30" creationId="{FACBDA62-4F52-8B72-9959-70E5330B377E}"/>
          </ac:picMkLst>
        </pc:picChg>
        <pc:picChg chg="add mod">
          <ac:chgData name="Anastasia Kyriakidou" userId="cab3f51a-2d3a-4f8f-9eb7-e5e0be924a84" providerId="ADAL" clId="{55F2FBDC-A220-409A-AECC-F9DAE877BD98}" dt="2022-05-31T13:55:21.012" v="1575" actId="1076"/>
          <ac:picMkLst>
            <pc:docMk/>
            <pc:sldMk cId="2487311962" sldId="1274"/>
            <ac:picMk id="31" creationId="{747BE005-3F0A-FCF5-C85E-E66F66BA7B49}"/>
          </ac:picMkLst>
        </pc:picChg>
      </pc:sldChg>
      <pc:sldChg chg="addSp delSp modSp add mod modAnim">
        <pc:chgData name="Anastasia Kyriakidou" userId="cab3f51a-2d3a-4f8f-9eb7-e5e0be924a84" providerId="ADAL" clId="{55F2FBDC-A220-409A-AECC-F9DAE877BD98}" dt="2022-06-20T08:28:04.484" v="2776" actId="20577"/>
        <pc:sldMkLst>
          <pc:docMk/>
          <pc:sldMk cId="2352934837" sldId="1275"/>
        </pc:sldMkLst>
        <pc:spChg chg="mod">
          <ac:chgData name="Anastasia Kyriakidou" userId="cab3f51a-2d3a-4f8f-9eb7-e5e0be924a84" providerId="ADAL" clId="{55F2FBDC-A220-409A-AECC-F9DAE877BD98}" dt="2022-05-31T13:33:09.539" v="1303"/>
          <ac:spMkLst>
            <pc:docMk/>
            <pc:sldMk cId="2352934837" sldId="1275"/>
            <ac:spMk id="2" creationId="{4831DE67-ACD8-BCFC-7920-C59BF6194099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2352934837" sldId="1275"/>
            <ac:spMk id="6" creationId="{D3BF3409-A6F0-1C26-1B41-50779549CEC3}"/>
          </ac:spMkLst>
        </pc:spChg>
        <pc:spChg chg="add mod">
          <ac:chgData name="Anastasia Kyriakidou" userId="cab3f51a-2d3a-4f8f-9eb7-e5e0be924a84" providerId="ADAL" clId="{55F2FBDC-A220-409A-AECC-F9DAE877BD98}" dt="2022-06-20T08:28:04.484" v="2776" actId="20577"/>
          <ac:spMkLst>
            <pc:docMk/>
            <pc:sldMk cId="2352934837" sldId="1275"/>
            <ac:spMk id="13" creationId="{C3EA5D81-845D-B42A-9955-A642849B59C1}"/>
          </ac:spMkLst>
        </pc:spChg>
        <pc:spChg chg="add mod">
          <ac:chgData name="Anastasia Kyriakidou" userId="cab3f51a-2d3a-4f8f-9eb7-e5e0be924a84" providerId="ADAL" clId="{55F2FBDC-A220-409A-AECC-F9DAE877BD98}" dt="2022-05-31T13:52:44.779" v="1566" actId="12"/>
          <ac:spMkLst>
            <pc:docMk/>
            <pc:sldMk cId="2352934837" sldId="1275"/>
            <ac:spMk id="14" creationId="{058FDCB4-8FBB-44E3-744D-662A567D3CAC}"/>
          </ac:spMkLst>
        </pc:spChg>
        <pc:spChg chg="add mod">
          <ac:chgData name="Anastasia Kyriakidou" userId="cab3f51a-2d3a-4f8f-9eb7-e5e0be924a84" providerId="ADAL" clId="{55F2FBDC-A220-409A-AECC-F9DAE877BD98}" dt="2022-06-14T10:44:05.827" v="2653" actId="1076"/>
          <ac:spMkLst>
            <pc:docMk/>
            <pc:sldMk cId="2352934837" sldId="1275"/>
            <ac:spMk id="15" creationId="{251AEC4A-A124-BE95-AB10-8279C8035148}"/>
          </ac:spMkLst>
        </pc:spChg>
        <pc:spChg chg="add mod">
          <ac:chgData name="Anastasia Kyriakidou" userId="cab3f51a-2d3a-4f8f-9eb7-e5e0be924a84" providerId="ADAL" clId="{55F2FBDC-A220-409A-AECC-F9DAE877BD98}" dt="2022-06-14T10:44:10.515" v="2655" actId="1076"/>
          <ac:spMkLst>
            <pc:docMk/>
            <pc:sldMk cId="2352934837" sldId="1275"/>
            <ac:spMk id="16" creationId="{7607129C-6D44-4A45-3358-B249F2752720}"/>
          </ac:spMkLst>
        </pc:spChg>
        <pc:spChg chg="del">
          <ac:chgData name="Anastasia Kyriakidou" userId="cab3f51a-2d3a-4f8f-9eb7-e5e0be924a84" providerId="ADAL" clId="{55F2FBDC-A220-409A-AECC-F9DAE877BD98}" dt="2022-05-31T13:15:05.963" v="943" actId="478"/>
          <ac:spMkLst>
            <pc:docMk/>
            <pc:sldMk cId="2352934837" sldId="1275"/>
            <ac:spMk id="29" creationId="{369605D5-18D5-05A9-9FBA-F63CE29D406F}"/>
          </ac:spMkLst>
        </pc:spChg>
        <pc:picChg chg="del">
          <ac:chgData name="Anastasia Kyriakidou" userId="cab3f51a-2d3a-4f8f-9eb7-e5e0be924a84" providerId="ADAL" clId="{55F2FBDC-A220-409A-AECC-F9DAE877BD98}" dt="2022-05-31T13:15:03.066" v="942" actId="478"/>
          <ac:picMkLst>
            <pc:docMk/>
            <pc:sldMk cId="2352934837" sldId="1275"/>
            <ac:picMk id="7" creationId="{636397BC-652B-437A-C595-D4B87B27DB38}"/>
          </ac:picMkLst>
        </pc:picChg>
        <pc:picChg chg="add del mod modCrop">
          <ac:chgData name="Anastasia Kyriakidou" userId="cab3f51a-2d3a-4f8f-9eb7-e5e0be924a84" providerId="ADAL" clId="{55F2FBDC-A220-409A-AECC-F9DAE877BD98}" dt="2022-05-31T13:36:00.841" v="1365" actId="478"/>
          <ac:picMkLst>
            <pc:docMk/>
            <pc:sldMk cId="2352934837" sldId="1275"/>
            <ac:picMk id="9" creationId="{41DECA0F-E421-EB21-DF1E-0F1D8C118EAF}"/>
          </ac:picMkLst>
        </pc:picChg>
        <pc:picChg chg="add del mod">
          <ac:chgData name="Anastasia Kyriakidou" userId="cab3f51a-2d3a-4f8f-9eb7-e5e0be924a84" providerId="ADAL" clId="{55F2FBDC-A220-409A-AECC-F9DAE877BD98}" dt="2022-05-31T13:45:20.260" v="1400" actId="478"/>
          <ac:picMkLst>
            <pc:docMk/>
            <pc:sldMk cId="2352934837" sldId="1275"/>
            <ac:picMk id="11" creationId="{BB7205D4-C187-AFEA-055D-26E502DD268C}"/>
          </ac:picMkLst>
        </pc:picChg>
        <pc:picChg chg="add mod modCrop">
          <ac:chgData name="Anastasia Kyriakidou" userId="cab3f51a-2d3a-4f8f-9eb7-e5e0be924a84" providerId="ADAL" clId="{55F2FBDC-A220-409A-AECC-F9DAE877BD98}" dt="2022-05-31T13:58:37.161" v="1582" actId="1076"/>
          <ac:picMkLst>
            <pc:docMk/>
            <pc:sldMk cId="2352934837" sldId="1275"/>
            <ac:picMk id="17" creationId="{A6137A6A-F495-21C4-A335-7F1DD63BBA49}"/>
          </ac:picMkLst>
        </pc:picChg>
        <pc:picChg chg="add mod">
          <ac:chgData name="Anastasia Kyriakidou" userId="cab3f51a-2d3a-4f8f-9eb7-e5e0be924a84" providerId="ADAL" clId="{55F2FBDC-A220-409A-AECC-F9DAE877BD98}" dt="2022-05-31T13:58:37.161" v="1582" actId="1076"/>
          <ac:picMkLst>
            <pc:docMk/>
            <pc:sldMk cId="2352934837" sldId="1275"/>
            <ac:picMk id="19" creationId="{40EB0EF4-C603-8925-AD7E-95A8CAA0B55E}"/>
          </ac:picMkLst>
        </pc:picChg>
        <pc:picChg chg="add mod modCrop">
          <ac:chgData name="Anastasia Kyriakidou" userId="cab3f51a-2d3a-4f8f-9eb7-e5e0be924a84" providerId="ADAL" clId="{55F2FBDC-A220-409A-AECC-F9DAE877BD98}" dt="2022-05-31T13:48:07.987" v="1547" actId="14100"/>
          <ac:picMkLst>
            <pc:docMk/>
            <pc:sldMk cId="2352934837" sldId="1275"/>
            <ac:picMk id="21" creationId="{094962F1-850C-E953-CB23-D91542EA0525}"/>
          </ac:picMkLst>
        </pc:picChg>
      </pc:sldChg>
      <pc:sldChg chg="addSp delSp modSp add mod modAnim">
        <pc:chgData name="Anastasia Kyriakidou" userId="cab3f51a-2d3a-4f8f-9eb7-e5e0be924a84" providerId="ADAL" clId="{55F2FBDC-A220-409A-AECC-F9DAE877BD98}" dt="2022-06-20T08:28:53.338" v="2783"/>
        <pc:sldMkLst>
          <pc:docMk/>
          <pc:sldMk cId="3607710136" sldId="1276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3607710136" sldId="1276"/>
            <ac:spMk id="6" creationId="{D3BF3409-A6F0-1C26-1B41-50779549CEC3}"/>
          </ac:spMkLst>
        </pc:spChg>
        <pc:spChg chg="add del mod">
          <ac:chgData name="Anastasia Kyriakidou" userId="cab3f51a-2d3a-4f8f-9eb7-e5e0be924a84" providerId="ADAL" clId="{55F2FBDC-A220-409A-AECC-F9DAE877BD98}" dt="2022-06-02T06:56:20.581" v="1654" actId="478"/>
          <ac:spMkLst>
            <pc:docMk/>
            <pc:sldMk cId="3607710136" sldId="1276"/>
            <ac:spMk id="10" creationId="{E8DF91C9-AEC0-3836-D9F8-3697509D1FAA}"/>
          </ac:spMkLst>
        </pc:spChg>
        <pc:spChg chg="del mod">
          <ac:chgData name="Anastasia Kyriakidou" userId="cab3f51a-2d3a-4f8f-9eb7-e5e0be924a84" providerId="ADAL" clId="{55F2FBDC-A220-409A-AECC-F9DAE877BD98}" dt="2022-06-02T06:22:09.956" v="1625" actId="478"/>
          <ac:spMkLst>
            <pc:docMk/>
            <pc:sldMk cId="3607710136" sldId="1276"/>
            <ac:spMk id="13" creationId="{C3EA5D81-845D-B42A-9955-A642849B59C1}"/>
          </ac:spMkLst>
        </pc:spChg>
        <pc:spChg chg="mod">
          <ac:chgData name="Anastasia Kyriakidou" userId="cab3f51a-2d3a-4f8f-9eb7-e5e0be924a84" providerId="ADAL" clId="{55F2FBDC-A220-409A-AECC-F9DAE877BD98}" dt="2022-05-31T14:00:15.992" v="1618" actId="20577"/>
          <ac:spMkLst>
            <pc:docMk/>
            <pc:sldMk cId="3607710136" sldId="1276"/>
            <ac:spMk id="14" creationId="{058FDCB4-8FBB-44E3-744D-662A567D3CAC}"/>
          </ac:spMkLst>
        </pc:spChg>
        <pc:spChg chg="del">
          <ac:chgData name="Anastasia Kyriakidou" userId="cab3f51a-2d3a-4f8f-9eb7-e5e0be924a84" providerId="ADAL" clId="{55F2FBDC-A220-409A-AECC-F9DAE877BD98}" dt="2022-05-31T14:03:33.673" v="1621" actId="478"/>
          <ac:spMkLst>
            <pc:docMk/>
            <pc:sldMk cId="3607710136" sldId="1276"/>
            <ac:spMk id="15" creationId="{251AEC4A-A124-BE95-AB10-8279C8035148}"/>
          </ac:spMkLst>
        </pc:spChg>
        <pc:spChg chg="add del mod">
          <ac:chgData name="Anastasia Kyriakidou" userId="cab3f51a-2d3a-4f8f-9eb7-e5e0be924a84" providerId="ADAL" clId="{55F2FBDC-A220-409A-AECC-F9DAE877BD98}" dt="2022-06-02T06:55:30.576" v="1643" actId="478"/>
          <ac:spMkLst>
            <pc:docMk/>
            <pc:sldMk cId="3607710136" sldId="1276"/>
            <ac:spMk id="16" creationId="{750D086C-8135-6482-4AE5-080566BF0AE4}"/>
          </ac:spMkLst>
        </pc:spChg>
        <pc:spChg chg="del">
          <ac:chgData name="Anastasia Kyriakidou" userId="cab3f51a-2d3a-4f8f-9eb7-e5e0be924a84" providerId="ADAL" clId="{55F2FBDC-A220-409A-AECC-F9DAE877BD98}" dt="2022-05-31T14:03:33.673" v="1621" actId="478"/>
          <ac:spMkLst>
            <pc:docMk/>
            <pc:sldMk cId="3607710136" sldId="1276"/>
            <ac:spMk id="16" creationId="{7607129C-6D44-4A45-3358-B249F2752720}"/>
          </ac:spMkLst>
        </pc:spChg>
        <pc:spChg chg="add del mod">
          <ac:chgData name="Anastasia Kyriakidou" userId="cab3f51a-2d3a-4f8f-9eb7-e5e0be924a84" providerId="ADAL" clId="{55F2FBDC-A220-409A-AECC-F9DAE877BD98}" dt="2022-06-02T06:55:30.576" v="1643" actId="478"/>
          <ac:spMkLst>
            <pc:docMk/>
            <pc:sldMk cId="3607710136" sldId="1276"/>
            <ac:spMk id="17" creationId="{923578BF-D03C-15F1-AF17-7F2701E8B2D4}"/>
          </ac:spMkLst>
        </pc:spChg>
        <pc:spChg chg="add del mod">
          <ac:chgData name="Anastasia Kyriakidou" userId="cab3f51a-2d3a-4f8f-9eb7-e5e0be924a84" providerId="ADAL" clId="{55F2FBDC-A220-409A-AECC-F9DAE877BD98}" dt="2022-06-02T06:55:53.996" v="1648" actId="478"/>
          <ac:spMkLst>
            <pc:docMk/>
            <pc:sldMk cId="3607710136" sldId="1276"/>
            <ac:spMk id="18" creationId="{A88880DA-E1C4-6BF2-F819-780825D81F0F}"/>
          </ac:spMkLst>
        </pc:spChg>
        <pc:spChg chg="add mod">
          <ac:chgData name="Anastasia Kyriakidou" userId="cab3f51a-2d3a-4f8f-9eb7-e5e0be924a84" providerId="ADAL" clId="{55F2FBDC-A220-409A-AECC-F9DAE877BD98}" dt="2022-06-20T08:28:39.363" v="2781" actId="6549"/>
          <ac:spMkLst>
            <pc:docMk/>
            <pc:sldMk cId="3607710136" sldId="1276"/>
            <ac:spMk id="19" creationId="{7EC049CB-C3D0-A944-43AC-0A9A4276C60B}"/>
          </ac:spMkLst>
        </pc:spChg>
        <pc:picChg chg="add mod">
          <ac:chgData name="Anastasia Kyriakidou" userId="cab3f51a-2d3a-4f8f-9eb7-e5e0be924a84" providerId="ADAL" clId="{55F2FBDC-A220-409A-AECC-F9DAE877BD98}" dt="2022-06-02T07:03:22.628" v="1751" actId="1582"/>
          <ac:picMkLst>
            <pc:docMk/>
            <pc:sldMk cId="3607710136" sldId="1276"/>
            <ac:picMk id="7" creationId="{397F4DEE-4149-5EC6-7F01-E325377B4946}"/>
          </ac:picMkLst>
        </pc:picChg>
        <pc:picChg chg="add del mod">
          <ac:chgData name="Anastasia Kyriakidou" userId="cab3f51a-2d3a-4f8f-9eb7-e5e0be924a84" providerId="ADAL" clId="{55F2FBDC-A220-409A-AECC-F9DAE877BD98}" dt="2022-06-02T06:48:34.918" v="1627" actId="478"/>
          <ac:picMkLst>
            <pc:docMk/>
            <pc:sldMk cId="3607710136" sldId="1276"/>
            <ac:picMk id="9" creationId="{4D61055D-A3B5-BFE1-4233-F66980A3B796}"/>
          </ac:picMkLst>
        </pc:picChg>
        <pc:picChg chg="add del mod">
          <ac:chgData name="Anastasia Kyriakidou" userId="cab3f51a-2d3a-4f8f-9eb7-e5e0be924a84" providerId="ADAL" clId="{55F2FBDC-A220-409A-AECC-F9DAE877BD98}" dt="2022-06-02T06:55:26.008" v="1641" actId="478"/>
          <ac:picMkLst>
            <pc:docMk/>
            <pc:sldMk cId="3607710136" sldId="1276"/>
            <ac:picMk id="11" creationId="{84670B89-4561-4E87-5239-A3DD6917A5CA}"/>
          </ac:picMkLst>
        </pc:picChg>
        <pc:picChg chg="add del mod">
          <ac:chgData name="Anastasia Kyriakidou" userId="cab3f51a-2d3a-4f8f-9eb7-e5e0be924a84" providerId="ADAL" clId="{55F2FBDC-A220-409A-AECC-F9DAE877BD98}" dt="2022-06-02T06:55:26.008" v="1641" actId="478"/>
          <ac:picMkLst>
            <pc:docMk/>
            <pc:sldMk cId="3607710136" sldId="1276"/>
            <ac:picMk id="12" creationId="{624837A6-45D7-B061-2ED4-F4DB9AA93825}"/>
          </ac:picMkLst>
        </pc:picChg>
        <pc:picChg chg="add del mod">
          <ac:chgData name="Anastasia Kyriakidou" userId="cab3f51a-2d3a-4f8f-9eb7-e5e0be924a84" providerId="ADAL" clId="{55F2FBDC-A220-409A-AECC-F9DAE877BD98}" dt="2022-06-02T06:50:22.516" v="1632" actId="478"/>
          <ac:picMkLst>
            <pc:docMk/>
            <pc:sldMk cId="3607710136" sldId="1276"/>
            <ac:picMk id="15" creationId="{3B56786C-91DF-CD86-33AE-96E3A58B064F}"/>
          </ac:picMkLst>
        </pc:picChg>
        <pc:picChg chg="del">
          <ac:chgData name="Anastasia Kyriakidou" userId="cab3f51a-2d3a-4f8f-9eb7-e5e0be924a84" providerId="ADAL" clId="{55F2FBDC-A220-409A-AECC-F9DAE877BD98}" dt="2022-05-31T14:03:33.673" v="1621" actId="478"/>
          <ac:picMkLst>
            <pc:docMk/>
            <pc:sldMk cId="3607710136" sldId="1276"/>
            <ac:picMk id="17" creationId="{A6137A6A-F495-21C4-A335-7F1DD63BBA49}"/>
          </ac:picMkLst>
        </pc:picChg>
        <pc:picChg chg="del">
          <ac:chgData name="Anastasia Kyriakidou" userId="cab3f51a-2d3a-4f8f-9eb7-e5e0be924a84" providerId="ADAL" clId="{55F2FBDC-A220-409A-AECC-F9DAE877BD98}" dt="2022-05-31T14:03:33.673" v="1621" actId="478"/>
          <ac:picMkLst>
            <pc:docMk/>
            <pc:sldMk cId="3607710136" sldId="1276"/>
            <ac:picMk id="19" creationId="{40EB0EF4-C603-8925-AD7E-95A8CAA0B55E}"/>
          </ac:picMkLst>
        </pc:picChg>
        <pc:picChg chg="del">
          <ac:chgData name="Anastasia Kyriakidou" userId="cab3f51a-2d3a-4f8f-9eb7-e5e0be924a84" providerId="ADAL" clId="{55F2FBDC-A220-409A-AECC-F9DAE877BD98}" dt="2022-05-31T14:03:33.673" v="1621" actId="478"/>
          <ac:picMkLst>
            <pc:docMk/>
            <pc:sldMk cId="3607710136" sldId="1276"/>
            <ac:picMk id="21" creationId="{094962F1-850C-E953-CB23-D91542EA0525}"/>
          </ac:picMkLst>
        </pc:picChg>
        <pc:picChg chg="add mod">
          <ac:chgData name="Anastasia Kyriakidou" userId="cab3f51a-2d3a-4f8f-9eb7-e5e0be924a84" providerId="ADAL" clId="{55F2FBDC-A220-409A-AECC-F9DAE877BD98}" dt="2022-06-02T07:03:03.398" v="1747" actId="1076"/>
          <ac:picMkLst>
            <pc:docMk/>
            <pc:sldMk cId="3607710136" sldId="1276"/>
            <ac:picMk id="21" creationId="{31B7DF4F-87FB-DCB5-3456-5E9702BA6976}"/>
          </ac:picMkLst>
        </pc:picChg>
        <pc:cxnChg chg="add mod">
          <ac:chgData name="Anastasia Kyriakidou" userId="cab3f51a-2d3a-4f8f-9eb7-e5e0be924a84" providerId="ADAL" clId="{55F2FBDC-A220-409A-AECC-F9DAE877BD98}" dt="2022-06-02T07:03:43.485" v="1756" actId="1582"/>
          <ac:cxnSpMkLst>
            <pc:docMk/>
            <pc:sldMk cId="3607710136" sldId="1276"/>
            <ac:cxnSpMk id="23" creationId="{44D20801-476F-2704-2247-5EF995A5728A}"/>
          </ac:cxnSpMkLst>
        </pc:cxnChg>
      </pc:sldChg>
      <pc:sldChg chg="new del">
        <pc:chgData name="Anastasia Kyriakidou" userId="cab3f51a-2d3a-4f8f-9eb7-e5e0be924a84" providerId="ADAL" clId="{55F2FBDC-A220-409A-AECC-F9DAE877BD98}" dt="2022-06-02T07:10:03.568" v="1759" actId="47"/>
        <pc:sldMkLst>
          <pc:docMk/>
          <pc:sldMk cId="2785287331" sldId="1277"/>
        </pc:sldMkLst>
      </pc:sldChg>
      <pc:sldChg chg="addSp delSp modSp add mod modAnim">
        <pc:chgData name="Anastasia Kyriakidou" userId="cab3f51a-2d3a-4f8f-9eb7-e5e0be924a84" providerId="ADAL" clId="{55F2FBDC-A220-409A-AECC-F9DAE877BD98}" dt="2022-06-24T10:58:29.795" v="3625" actId="20577"/>
        <pc:sldMkLst>
          <pc:docMk/>
          <pc:sldMk cId="3447496701" sldId="1278"/>
        </pc:sldMkLst>
        <pc:spChg chg="mod">
          <ac:chgData name="Anastasia Kyriakidou" userId="cab3f51a-2d3a-4f8f-9eb7-e5e0be924a84" providerId="ADAL" clId="{55F2FBDC-A220-409A-AECC-F9DAE877BD98}" dt="2022-06-02T07:30:17.689" v="1784" actId="20577"/>
          <ac:spMkLst>
            <pc:docMk/>
            <pc:sldMk cId="3447496701" sldId="1278"/>
            <ac:spMk id="2" creationId="{4831DE67-ACD8-BCFC-7920-C59BF6194099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3447496701" sldId="1278"/>
            <ac:spMk id="6" creationId="{D3BF3409-A6F0-1C26-1B41-50779549CEC3}"/>
          </ac:spMkLst>
        </pc:spChg>
        <pc:spChg chg="mod">
          <ac:chgData name="Anastasia Kyriakidou" userId="cab3f51a-2d3a-4f8f-9eb7-e5e0be924a84" providerId="ADAL" clId="{55F2FBDC-A220-409A-AECC-F9DAE877BD98}" dt="2022-06-02T07:32:29.194" v="1795" actId="20577"/>
          <ac:spMkLst>
            <pc:docMk/>
            <pc:sldMk cId="3447496701" sldId="1278"/>
            <ac:spMk id="14" creationId="{058FDCB4-8FBB-44E3-744D-662A567D3CAC}"/>
          </ac:spMkLst>
        </pc:spChg>
        <pc:spChg chg="mod">
          <ac:chgData name="Anastasia Kyriakidou" userId="cab3f51a-2d3a-4f8f-9eb7-e5e0be924a84" providerId="ADAL" clId="{55F2FBDC-A220-409A-AECC-F9DAE877BD98}" dt="2022-06-24T10:58:29.795" v="3625" actId="20577"/>
          <ac:spMkLst>
            <pc:docMk/>
            <pc:sldMk cId="3447496701" sldId="1278"/>
            <ac:spMk id="19" creationId="{7EC049CB-C3D0-A944-43AC-0A9A4276C60B}"/>
          </ac:spMkLst>
        </pc:spChg>
        <pc:picChg chg="del">
          <ac:chgData name="Anastasia Kyriakidou" userId="cab3f51a-2d3a-4f8f-9eb7-e5e0be924a84" providerId="ADAL" clId="{55F2FBDC-A220-409A-AECC-F9DAE877BD98}" dt="2022-06-02T07:30:01.887" v="1760" actId="478"/>
          <ac:picMkLst>
            <pc:docMk/>
            <pc:sldMk cId="3447496701" sldId="1278"/>
            <ac:picMk id="7" creationId="{397F4DEE-4149-5EC6-7F01-E325377B4946}"/>
          </ac:picMkLst>
        </pc:picChg>
        <pc:picChg chg="add mod modCrop">
          <ac:chgData name="Anastasia Kyriakidou" userId="cab3f51a-2d3a-4f8f-9eb7-e5e0be924a84" providerId="ADAL" clId="{55F2FBDC-A220-409A-AECC-F9DAE877BD98}" dt="2022-06-02T07:39:16.508" v="2046" actId="1076"/>
          <ac:picMkLst>
            <pc:docMk/>
            <pc:sldMk cId="3447496701" sldId="1278"/>
            <ac:picMk id="9" creationId="{5A7780E4-C119-81D7-F143-37392B22D0BB}"/>
          </ac:picMkLst>
        </pc:picChg>
        <pc:picChg chg="add mod modCrop">
          <ac:chgData name="Anastasia Kyriakidou" userId="cab3f51a-2d3a-4f8f-9eb7-e5e0be924a84" providerId="ADAL" clId="{55F2FBDC-A220-409A-AECC-F9DAE877BD98}" dt="2022-06-02T07:39:16.508" v="2046" actId="1076"/>
          <ac:picMkLst>
            <pc:docMk/>
            <pc:sldMk cId="3447496701" sldId="1278"/>
            <ac:picMk id="15" creationId="{6AED222B-FEF1-5823-266B-0E6AEE9DBD26}"/>
          </ac:picMkLst>
        </pc:picChg>
        <pc:picChg chg="add mod modCrop">
          <ac:chgData name="Anastasia Kyriakidou" userId="cab3f51a-2d3a-4f8f-9eb7-e5e0be924a84" providerId="ADAL" clId="{55F2FBDC-A220-409A-AECC-F9DAE877BD98}" dt="2022-06-02T07:39:16.508" v="2046" actId="1076"/>
          <ac:picMkLst>
            <pc:docMk/>
            <pc:sldMk cId="3447496701" sldId="1278"/>
            <ac:picMk id="16" creationId="{CAB4010C-2A04-DB4D-DCBF-174000D520C4}"/>
          </ac:picMkLst>
        </pc:picChg>
        <pc:picChg chg="add mod modCrop">
          <ac:chgData name="Anastasia Kyriakidou" userId="cab3f51a-2d3a-4f8f-9eb7-e5e0be924a84" providerId="ADAL" clId="{55F2FBDC-A220-409A-AECC-F9DAE877BD98}" dt="2022-06-02T07:39:18.929" v="2047" actId="1076"/>
          <ac:picMkLst>
            <pc:docMk/>
            <pc:sldMk cId="3447496701" sldId="1278"/>
            <ac:picMk id="17" creationId="{7807023F-19E9-B34E-7CB6-5D39C41A2ECE}"/>
          </ac:picMkLst>
        </pc:picChg>
        <pc:picChg chg="del">
          <ac:chgData name="Anastasia Kyriakidou" userId="cab3f51a-2d3a-4f8f-9eb7-e5e0be924a84" providerId="ADAL" clId="{55F2FBDC-A220-409A-AECC-F9DAE877BD98}" dt="2022-06-02T07:30:02.310" v="1761" actId="478"/>
          <ac:picMkLst>
            <pc:docMk/>
            <pc:sldMk cId="3447496701" sldId="1278"/>
            <ac:picMk id="21" creationId="{31B7DF4F-87FB-DCB5-3456-5E9702BA6976}"/>
          </ac:picMkLst>
        </pc:picChg>
        <pc:cxnChg chg="del mod">
          <ac:chgData name="Anastasia Kyriakidou" userId="cab3f51a-2d3a-4f8f-9eb7-e5e0be924a84" providerId="ADAL" clId="{55F2FBDC-A220-409A-AECC-F9DAE877BD98}" dt="2022-06-02T07:30:03" v="1763" actId="478"/>
          <ac:cxnSpMkLst>
            <pc:docMk/>
            <pc:sldMk cId="3447496701" sldId="1278"/>
            <ac:cxnSpMk id="23" creationId="{44D20801-476F-2704-2247-5EF995A5728A}"/>
          </ac:cxnSpMkLst>
        </pc:cxnChg>
      </pc:sldChg>
      <pc:sldChg chg="addSp delSp modSp add mod modAnim">
        <pc:chgData name="Anastasia Kyriakidou" userId="cab3f51a-2d3a-4f8f-9eb7-e5e0be924a84" providerId="ADAL" clId="{55F2FBDC-A220-409A-AECC-F9DAE877BD98}" dt="2022-06-24T10:59:44.738" v="3627" actId="1076"/>
        <pc:sldMkLst>
          <pc:docMk/>
          <pc:sldMk cId="643813096" sldId="1279"/>
        </pc:sldMkLst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643813096" sldId="1279"/>
            <ac:spMk id="6" creationId="{D3BF3409-A6F0-1C26-1B41-50779549CEC3}"/>
          </ac:spMkLst>
        </pc:spChg>
        <pc:spChg chg="mod">
          <ac:chgData name="Anastasia Kyriakidou" userId="cab3f51a-2d3a-4f8f-9eb7-e5e0be924a84" providerId="ADAL" clId="{55F2FBDC-A220-409A-AECC-F9DAE877BD98}" dt="2022-06-02T07:39:42.063" v="2058" actId="20577"/>
          <ac:spMkLst>
            <pc:docMk/>
            <pc:sldMk cId="643813096" sldId="1279"/>
            <ac:spMk id="14" creationId="{058FDCB4-8FBB-44E3-744D-662A567D3CAC}"/>
          </ac:spMkLst>
        </pc:spChg>
        <pc:spChg chg="mod">
          <ac:chgData name="Anastasia Kyriakidou" userId="cab3f51a-2d3a-4f8f-9eb7-e5e0be924a84" providerId="ADAL" clId="{55F2FBDC-A220-409A-AECC-F9DAE877BD98}" dt="2022-06-24T10:59:44.738" v="3627" actId="1076"/>
          <ac:spMkLst>
            <pc:docMk/>
            <pc:sldMk cId="643813096" sldId="1279"/>
            <ac:spMk id="19" creationId="{7EC049CB-C3D0-A944-43AC-0A9A4276C60B}"/>
          </ac:spMkLst>
        </pc:spChg>
        <pc:picChg chg="add mod modCrop">
          <ac:chgData name="Anastasia Kyriakidou" userId="cab3f51a-2d3a-4f8f-9eb7-e5e0be924a84" providerId="ADAL" clId="{55F2FBDC-A220-409A-AECC-F9DAE877BD98}" dt="2022-06-02T07:52:28.546" v="2216" actId="1076"/>
          <ac:picMkLst>
            <pc:docMk/>
            <pc:sldMk cId="643813096" sldId="1279"/>
            <ac:picMk id="5" creationId="{1E46BE61-528D-8473-BDFC-F6EA0EFC16C1}"/>
          </ac:picMkLst>
        </pc:picChg>
        <pc:picChg chg="del">
          <ac:chgData name="Anastasia Kyriakidou" userId="cab3f51a-2d3a-4f8f-9eb7-e5e0be924a84" providerId="ADAL" clId="{55F2FBDC-A220-409A-AECC-F9DAE877BD98}" dt="2022-06-02T07:40:23.933" v="2059" actId="478"/>
          <ac:picMkLst>
            <pc:docMk/>
            <pc:sldMk cId="643813096" sldId="1279"/>
            <ac:picMk id="9" creationId="{5A7780E4-C119-81D7-F143-37392B22D0BB}"/>
          </ac:picMkLst>
        </pc:picChg>
        <pc:picChg chg="add mod">
          <ac:chgData name="Anastasia Kyriakidou" userId="cab3f51a-2d3a-4f8f-9eb7-e5e0be924a84" providerId="ADAL" clId="{55F2FBDC-A220-409A-AECC-F9DAE877BD98}" dt="2022-06-02T07:52:30.783" v="2217" actId="1076"/>
          <ac:picMkLst>
            <pc:docMk/>
            <pc:sldMk cId="643813096" sldId="1279"/>
            <ac:picMk id="10" creationId="{0A15A171-B083-1343-75FF-F7A52D14F736}"/>
          </ac:picMkLst>
        </pc:picChg>
        <pc:picChg chg="del">
          <ac:chgData name="Anastasia Kyriakidou" userId="cab3f51a-2d3a-4f8f-9eb7-e5e0be924a84" providerId="ADAL" clId="{55F2FBDC-A220-409A-AECC-F9DAE877BD98}" dt="2022-06-02T07:40:23.933" v="2059" actId="478"/>
          <ac:picMkLst>
            <pc:docMk/>
            <pc:sldMk cId="643813096" sldId="1279"/>
            <ac:picMk id="15" creationId="{6AED222B-FEF1-5823-266B-0E6AEE9DBD26}"/>
          </ac:picMkLst>
        </pc:picChg>
        <pc:picChg chg="del">
          <ac:chgData name="Anastasia Kyriakidou" userId="cab3f51a-2d3a-4f8f-9eb7-e5e0be924a84" providerId="ADAL" clId="{55F2FBDC-A220-409A-AECC-F9DAE877BD98}" dt="2022-06-02T07:40:23.933" v="2059" actId="478"/>
          <ac:picMkLst>
            <pc:docMk/>
            <pc:sldMk cId="643813096" sldId="1279"/>
            <ac:picMk id="16" creationId="{CAB4010C-2A04-DB4D-DCBF-174000D520C4}"/>
          </ac:picMkLst>
        </pc:picChg>
        <pc:picChg chg="del">
          <ac:chgData name="Anastasia Kyriakidou" userId="cab3f51a-2d3a-4f8f-9eb7-e5e0be924a84" providerId="ADAL" clId="{55F2FBDC-A220-409A-AECC-F9DAE877BD98}" dt="2022-06-02T07:40:23.933" v="2059" actId="478"/>
          <ac:picMkLst>
            <pc:docMk/>
            <pc:sldMk cId="643813096" sldId="1279"/>
            <ac:picMk id="17" creationId="{7807023F-19E9-B34E-7CB6-5D39C41A2ECE}"/>
          </ac:picMkLst>
        </pc:picChg>
        <pc:picChg chg="add del mod modCrop">
          <ac:chgData name="Anastasia Kyriakidou" userId="cab3f51a-2d3a-4f8f-9eb7-e5e0be924a84" providerId="ADAL" clId="{55F2FBDC-A220-409A-AECC-F9DAE877BD98}" dt="2022-06-02T07:47:33.876" v="2208" actId="478"/>
          <ac:picMkLst>
            <pc:docMk/>
            <pc:sldMk cId="643813096" sldId="1279"/>
            <ac:picMk id="18" creationId="{81B4381A-CE25-640B-1640-097B68DCA641}"/>
          </ac:picMkLst>
        </pc:picChg>
        <pc:picChg chg="add mod">
          <ac:chgData name="Anastasia Kyriakidou" userId="cab3f51a-2d3a-4f8f-9eb7-e5e0be924a84" providerId="ADAL" clId="{55F2FBDC-A220-409A-AECC-F9DAE877BD98}" dt="2022-06-02T07:52:28.546" v="2216" actId="1076"/>
          <ac:picMkLst>
            <pc:docMk/>
            <pc:sldMk cId="643813096" sldId="1279"/>
            <ac:picMk id="1026" creationId="{8B586DAB-CEEB-D0AC-7BE4-3CEF3153FEF5}"/>
          </ac:picMkLst>
        </pc:picChg>
      </pc:sldChg>
      <pc:sldChg chg="addSp delSp modSp add del mod">
        <pc:chgData name="Anastasia Kyriakidou" userId="cab3f51a-2d3a-4f8f-9eb7-e5e0be924a84" providerId="ADAL" clId="{55F2FBDC-A220-409A-AECC-F9DAE877BD98}" dt="2022-06-24T12:47:22.772" v="3674" actId="47"/>
        <pc:sldMkLst>
          <pc:docMk/>
          <pc:sldMk cId="2681308359" sldId="1280"/>
        </pc:sldMkLst>
        <pc:spChg chg="mod">
          <ac:chgData name="Anastasia Kyriakidou" userId="cab3f51a-2d3a-4f8f-9eb7-e5e0be924a84" providerId="ADAL" clId="{55F2FBDC-A220-409A-AECC-F9DAE877BD98}" dt="2022-06-20T08:46:49.199" v="2927" actId="1035"/>
          <ac:spMkLst>
            <pc:docMk/>
            <pc:sldMk cId="2681308359" sldId="1280"/>
            <ac:spMk id="8" creationId="{F2CF51C0-7AC9-99B1-6A46-DA471DA98AF6}"/>
          </ac:spMkLst>
        </pc:spChg>
        <pc:spChg chg="add del mod">
          <ac:chgData name="Anastasia Kyriakidou" userId="cab3f51a-2d3a-4f8f-9eb7-e5e0be924a84" providerId="ADAL" clId="{55F2FBDC-A220-409A-AECC-F9DAE877BD98}" dt="2022-06-20T09:30:07.710" v="3451"/>
          <ac:spMkLst>
            <pc:docMk/>
            <pc:sldMk cId="2681308359" sldId="1280"/>
            <ac:spMk id="9" creationId="{0695684D-EC36-B005-DFFF-A2FB50363DD4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2681308359" sldId="1280"/>
            <ac:spMk id="11" creationId="{C5382B15-CA79-0021-84BB-0C4DDD695789}"/>
          </ac:spMkLst>
        </pc:spChg>
        <pc:spChg chg="add mod">
          <ac:chgData name="Anastasia Kyriakidou" userId="cab3f51a-2d3a-4f8f-9eb7-e5e0be924a84" providerId="ADAL" clId="{55F2FBDC-A220-409A-AECC-F9DAE877BD98}" dt="2022-06-24T11:07:57.865" v="3651" actId="20577"/>
          <ac:spMkLst>
            <pc:docMk/>
            <pc:sldMk cId="2681308359" sldId="1280"/>
            <ac:spMk id="12" creationId="{3C46A72C-5A15-85C3-07BE-AAA8943929CD}"/>
          </ac:spMkLst>
        </pc:spChg>
        <pc:spChg chg="del mod">
          <ac:chgData name="Anastasia Kyriakidou" userId="cab3f51a-2d3a-4f8f-9eb7-e5e0be924a84" providerId="ADAL" clId="{55F2FBDC-A220-409A-AECC-F9DAE877BD98}" dt="2022-06-02T07:53:52.665" v="2224" actId="478"/>
          <ac:spMkLst>
            <pc:docMk/>
            <pc:sldMk cId="2681308359" sldId="1280"/>
            <ac:spMk id="13" creationId="{22F92371-F45B-C1ED-B699-3B7E88C11D52}"/>
          </ac:spMkLst>
        </pc:spChg>
        <pc:picChg chg="del">
          <ac:chgData name="Anastasia Kyriakidou" userId="cab3f51a-2d3a-4f8f-9eb7-e5e0be924a84" providerId="ADAL" clId="{55F2FBDC-A220-409A-AECC-F9DAE877BD98}" dt="2022-06-02T07:53:50.643" v="2222" actId="478"/>
          <ac:picMkLst>
            <pc:docMk/>
            <pc:sldMk cId="2681308359" sldId="1280"/>
            <ac:picMk id="3" creationId="{E2835813-185E-CEB2-B0A5-F8F31D77FEA0}"/>
          </ac:picMkLst>
        </pc:picChg>
        <pc:picChg chg="add mod">
          <ac:chgData name="Anastasia Kyriakidou" userId="cab3f51a-2d3a-4f8f-9eb7-e5e0be924a84" providerId="ADAL" clId="{55F2FBDC-A220-409A-AECC-F9DAE877BD98}" dt="2022-06-20T09:31:25.594" v="3503" actId="1076"/>
          <ac:picMkLst>
            <pc:docMk/>
            <pc:sldMk cId="2681308359" sldId="1280"/>
            <ac:picMk id="4" creationId="{E02A2635-5598-8EE5-4E32-90377DB36A90}"/>
          </ac:picMkLst>
        </pc:picChg>
        <pc:picChg chg="add mod">
          <ac:chgData name="Anastasia Kyriakidou" userId="cab3f51a-2d3a-4f8f-9eb7-e5e0be924a84" providerId="ADAL" clId="{55F2FBDC-A220-409A-AECC-F9DAE877BD98}" dt="2022-06-20T09:31:25.594" v="3503" actId="1076"/>
          <ac:picMkLst>
            <pc:docMk/>
            <pc:sldMk cId="2681308359" sldId="1280"/>
            <ac:picMk id="7" creationId="{DBF1B81D-DCB0-8FF4-D398-EDC7B4F972F9}"/>
          </ac:picMkLst>
        </pc:picChg>
      </pc:sldChg>
      <pc:sldChg chg="addSp delSp modSp add del mod">
        <pc:chgData name="Anastasia Kyriakidou" userId="cab3f51a-2d3a-4f8f-9eb7-e5e0be924a84" providerId="ADAL" clId="{55F2FBDC-A220-409A-AECC-F9DAE877BD98}" dt="2022-06-24T12:47:22.772" v="3674" actId="47"/>
        <pc:sldMkLst>
          <pc:docMk/>
          <pc:sldMk cId="2749507577" sldId="1281"/>
        </pc:sldMkLst>
        <pc:spChg chg="mod">
          <ac:chgData name="Anastasia Kyriakidou" userId="cab3f51a-2d3a-4f8f-9eb7-e5e0be924a84" providerId="ADAL" clId="{55F2FBDC-A220-409A-AECC-F9DAE877BD98}" dt="2022-06-20T08:46:57.984" v="2930" actId="1036"/>
          <ac:spMkLst>
            <pc:docMk/>
            <pc:sldMk cId="2749507577" sldId="1281"/>
            <ac:spMk id="8" creationId="{F2CF51C0-7AC9-99B1-6A46-DA471DA98AF6}"/>
          </ac:spMkLst>
        </pc:spChg>
        <pc:spChg chg="add mod">
          <ac:chgData name="Anastasia Kyriakidou" userId="cab3f51a-2d3a-4f8f-9eb7-e5e0be924a84" providerId="ADAL" clId="{55F2FBDC-A220-409A-AECC-F9DAE877BD98}" dt="2022-06-20T09:34:59.756" v="3536" actId="20577"/>
          <ac:spMkLst>
            <pc:docMk/>
            <pc:sldMk cId="2749507577" sldId="1281"/>
            <ac:spMk id="9" creationId="{DA4E8519-D27E-6B03-A45E-17C4AE540BA2}"/>
          </ac:spMkLst>
        </pc:spChg>
        <pc:spChg chg="mod">
          <ac:chgData name="Anastasia Kyriakidou" userId="cab3f51a-2d3a-4f8f-9eb7-e5e0be924a84" providerId="ADAL" clId="{55F2FBDC-A220-409A-AECC-F9DAE877BD98}" dt="2022-06-20T07:51:31.627" v="2687"/>
          <ac:spMkLst>
            <pc:docMk/>
            <pc:sldMk cId="2749507577" sldId="1281"/>
            <ac:spMk id="11" creationId="{C5382B15-CA79-0021-84BB-0C4DDD695789}"/>
          </ac:spMkLst>
        </pc:spChg>
        <pc:picChg chg="add del mod">
          <ac:chgData name="Anastasia Kyriakidou" userId="cab3f51a-2d3a-4f8f-9eb7-e5e0be924a84" providerId="ADAL" clId="{55F2FBDC-A220-409A-AECC-F9DAE877BD98}" dt="2022-06-02T08:39:30.970" v="2535" actId="478"/>
          <ac:picMkLst>
            <pc:docMk/>
            <pc:sldMk cId="2749507577" sldId="1281"/>
            <ac:picMk id="3" creationId="{1EBE4DBD-2EF9-B2D4-8046-FA2B7E4BB6A9}"/>
          </ac:picMkLst>
        </pc:picChg>
        <pc:picChg chg="add mod">
          <ac:chgData name="Anastasia Kyriakidou" userId="cab3f51a-2d3a-4f8f-9eb7-e5e0be924a84" providerId="ADAL" clId="{55F2FBDC-A220-409A-AECC-F9DAE877BD98}" dt="2022-06-20T09:31:39.520" v="3508" actId="1035"/>
          <ac:picMkLst>
            <pc:docMk/>
            <pc:sldMk cId="2749507577" sldId="1281"/>
            <ac:picMk id="5" creationId="{B2A6040C-7F8D-ECD0-EBC1-1CFC9D43440D}"/>
          </ac:picMkLst>
        </pc:picChg>
      </pc:sldChg>
      <pc:sldChg chg="add del">
        <pc:chgData name="Anastasia Kyriakidou" userId="cab3f51a-2d3a-4f8f-9eb7-e5e0be924a84" providerId="ADAL" clId="{55F2FBDC-A220-409A-AECC-F9DAE877BD98}" dt="2022-06-02T08:25:13.010" v="2343" actId="2696"/>
        <pc:sldMkLst>
          <pc:docMk/>
          <pc:sldMk cId="139411955" sldId="1282"/>
        </pc:sldMkLst>
      </pc:sldChg>
      <pc:sldChg chg="delSp modSp add del mod ord">
        <pc:chgData name="Anastasia Kyriakidou" userId="cab3f51a-2d3a-4f8f-9eb7-e5e0be924a84" providerId="ADAL" clId="{55F2FBDC-A220-409A-AECC-F9DAE877BD98}" dt="2022-06-02T09:02:25.728" v="2611" actId="2696"/>
        <pc:sldMkLst>
          <pc:docMk/>
          <pc:sldMk cId="1287116457" sldId="1282"/>
        </pc:sldMkLst>
        <pc:spChg chg="mod">
          <ac:chgData name="Anastasia Kyriakidou" userId="cab3f51a-2d3a-4f8f-9eb7-e5e0be924a84" providerId="ADAL" clId="{55F2FBDC-A220-409A-AECC-F9DAE877BD98}" dt="2022-06-02T08:58:43.181" v="2595" actId="20577"/>
          <ac:spMkLst>
            <pc:docMk/>
            <pc:sldMk cId="1287116457" sldId="1282"/>
            <ac:spMk id="8" creationId="{F2CF51C0-7AC9-99B1-6A46-DA471DA98AF6}"/>
          </ac:spMkLst>
        </pc:spChg>
        <pc:spChg chg="del">
          <ac:chgData name="Anastasia Kyriakidou" userId="cab3f51a-2d3a-4f8f-9eb7-e5e0be924a84" providerId="ADAL" clId="{55F2FBDC-A220-409A-AECC-F9DAE877BD98}" dt="2022-06-02T08:59:34.973" v="2601" actId="478"/>
          <ac:spMkLst>
            <pc:docMk/>
            <pc:sldMk cId="1287116457" sldId="1282"/>
            <ac:spMk id="9" creationId="{DA4E8519-D27E-6B03-A45E-17C4AE540BA2}"/>
          </ac:spMkLst>
        </pc:spChg>
        <pc:picChg chg="mod">
          <ac:chgData name="Anastasia Kyriakidou" userId="cab3f51a-2d3a-4f8f-9eb7-e5e0be924a84" providerId="ADAL" clId="{55F2FBDC-A220-409A-AECC-F9DAE877BD98}" dt="2022-06-02T08:59:32.814" v="2600" actId="14100"/>
          <ac:picMkLst>
            <pc:docMk/>
            <pc:sldMk cId="1287116457" sldId="1282"/>
            <ac:picMk id="3" creationId="{1EBE4DBD-2EF9-B2D4-8046-FA2B7E4BB6A9}"/>
          </ac:picMkLst>
        </pc:picChg>
      </pc:sldChg>
      <pc:sldChg chg="addSp delSp modSp mod">
        <pc:chgData name="Anastasia Kyriakidou" userId="cab3f51a-2d3a-4f8f-9eb7-e5e0be924a84" providerId="ADAL" clId="{55F2FBDC-A220-409A-AECC-F9DAE877BD98}" dt="2022-06-24T12:48:10.893" v="3676"/>
        <pc:sldMkLst>
          <pc:docMk/>
          <pc:sldMk cId="2156683800" sldId="1283"/>
        </pc:sldMkLst>
        <pc:spChg chg="add mod">
          <ac:chgData name="Anastasia Kyriakidou" userId="cab3f51a-2d3a-4f8f-9eb7-e5e0be924a84" providerId="ADAL" clId="{55F2FBDC-A220-409A-AECC-F9DAE877BD98}" dt="2022-06-20T09:01:49.470" v="3039" actId="14100"/>
          <ac:spMkLst>
            <pc:docMk/>
            <pc:sldMk cId="2156683800" sldId="1283"/>
            <ac:spMk id="18" creationId="{B07749B5-12BB-A94F-B941-81A48FCB79C0}"/>
          </ac:spMkLst>
        </pc:spChg>
        <pc:picChg chg="add mod">
          <ac:chgData name="Anastasia Kyriakidou" userId="cab3f51a-2d3a-4f8f-9eb7-e5e0be924a84" providerId="ADAL" clId="{55F2FBDC-A220-409A-AECC-F9DAE877BD98}" dt="2022-06-20T08:51:53.959" v="2940" actId="1076"/>
          <ac:picMkLst>
            <pc:docMk/>
            <pc:sldMk cId="2156683800" sldId="1283"/>
            <ac:picMk id="3" creationId="{AFF38D55-FB9A-0364-4335-0F3C7B03B891}"/>
          </ac:picMkLst>
        </pc:picChg>
        <pc:picChg chg="del">
          <ac:chgData name="Anastasia Kyriakidou" userId="cab3f51a-2d3a-4f8f-9eb7-e5e0be924a84" providerId="ADAL" clId="{55F2FBDC-A220-409A-AECC-F9DAE877BD98}" dt="2022-06-20T08:51:43.032" v="2936" actId="478"/>
          <ac:picMkLst>
            <pc:docMk/>
            <pc:sldMk cId="2156683800" sldId="1283"/>
            <ac:picMk id="9" creationId="{140BF16C-4035-0C3A-B10F-9DF5406B8507}"/>
          </ac:picMkLst>
        </pc:picChg>
        <pc:picChg chg="add mod">
          <ac:chgData name="Anastasia Kyriakidou" userId="cab3f51a-2d3a-4f8f-9eb7-e5e0be924a84" providerId="ADAL" clId="{55F2FBDC-A220-409A-AECC-F9DAE877BD98}" dt="2022-06-24T12:48:10.893" v="3676"/>
          <ac:picMkLst>
            <pc:docMk/>
            <pc:sldMk cId="2156683800" sldId="1283"/>
            <ac:picMk id="10" creationId="{356FB410-7091-68E8-05DD-B8D26431C493}"/>
          </ac:picMkLst>
        </pc:picChg>
        <pc:picChg chg="mod">
          <ac:chgData name="Anastasia Kyriakidou" userId="cab3f51a-2d3a-4f8f-9eb7-e5e0be924a84" providerId="ADAL" clId="{55F2FBDC-A220-409A-AECC-F9DAE877BD98}" dt="2022-06-20T08:56:02.642" v="2946" actId="1076"/>
          <ac:picMkLst>
            <pc:docMk/>
            <pc:sldMk cId="2156683800" sldId="1283"/>
            <ac:picMk id="11" creationId="{7BF2CBBE-20B4-B749-5AE3-603A1C9D610B}"/>
          </ac:picMkLst>
        </pc:picChg>
        <pc:picChg chg="del">
          <ac:chgData name="Anastasia Kyriakidou" userId="cab3f51a-2d3a-4f8f-9eb7-e5e0be924a84" providerId="ADAL" clId="{55F2FBDC-A220-409A-AECC-F9DAE877BD98}" dt="2022-06-24T11:41:40.585" v="3653" actId="478"/>
          <ac:picMkLst>
            <pc:docMk/>
            <pc:sldMk cId="2156683800" sldId="1283"/>
            <ac:picMk id="13" creationId="{A7794A7F-9B40-C34C-84F1-E97501671CCA}"/>
          </ac:picMkLst>
        </pc:picChg>
        <pc:picChg chg="del">
          <ac:chgData name="Anastasia Kyriakidou" userId="cab3f51a-2d3a-4f8f-9eb7-e5e0be924a84" providerId="ADAL" clId="{55F2FBDC-A220-409A-AECC-F9DAE877BD98}" dt="2022-06-24T11:41:40.161" v="3652" actId="478"/>
          <ac:picMkLst>
            <pc:docMk/>
            <pc:sldMk cId="2156683800" sldId="1283"/>
            <ac:picMk id="14" creationId="{8DBA7611-937F-C896-4916-22111FB0C057}"/>
          </ac:picMkLst>
        </pc:picChg>
        <pc:picChg chg="add mod">
          <ac:chgData name="Anastasia Kyriakidou" userId="cab3f51a-2d3a-4f8f-9eb7-e5e0be924a84" providerId="ADAL" clId="{55F2FBDC-A220-409A-AECC-F9DAE877BD98}" dt="2022-06-24T12:48:10.893" v="3676"/>
          <ac:picMkLst>
            <pc:docMk/>
            <pc:sldMk cId="2156683800" sldId="1283"/>
            <ac:picMk id="16" creationId="{95C7D83A-8E6C-97F9-B8C2-3AB49B1C1CD9}"/>
          </ac:picMkLst>
        </pc:picChg>
        <pc:picChg chg="add del">
          <ac:chgData name="Anastasia Kyriakidou" userId="cab3f51a-2d3a-4f8f-9eb7-e5e0be924a84" providerId="ADAL" clId="{55F2FBDC-A220-409A-AECC-F9DAE877BD98}" dt="2022-06-20T09:01:03.539" v="2970" actId="22"/>
          <ac:picMkLst>
            <pc:docMk/>
            <pc:sldMk cId="2156683800" sldId="1283"/>
            <ac:picMk id="17" creationId="{6628C48F-C2ED-CE43-B488-8BDFD38B0110}"/>
          </ac:picMkLst>
        </pc:picChg>
        <pc:cxnChg chg="add mod">
          <ac:chgData name="Anastasia Kyriakidou" userId="cab3f51a-2d3a-4f8f-9eb7-e5e0be924a84" providerId="ADAL" clId="{55F2FBDC-A220-409A-AECC-F9DAE877BD98}" dt="2022-06-20T08:56:00.065" v="2944" actId="1582"/>
          <ac:cxnSpMkLst>
            <pc:docMk/>
            <pc:sldMk cId="2156683800" sldId="1283"/>
            <ac:cxnSpMk id="5" creationId="{9DC51B42-7A73-C0C1-AFB9-E2D652518341}"/>
          </ac:cxnSpMkLst>
        </pc:cxnChg>
        <pc:cxnChg chg="add mod">
          <ac:chgData name="Anastasia Kyriakidou" userId="cab3f51a-2d3a-4f8f-9eb7-e5e0be924a84" providerId="ADAL" clId="{55F2FBDC-A220-409A-AECC-F9DAE877BD98}" dt="2022-06-20T08:56:31.959" v="2950" actId="14100"/>
          <ac:cxnSpMkLst>
            <pc:docMk/>
            <pc:sldMk cId="2156683800" sldId="1283"/>
            <ac:cxnSpMk id="15" creationId="{829BB7E9-2DE2-AC46-FB3F-0A10D8DD6419}"/>
          </ac:cxnSpMkLst>
        </pc:cxnChg>
      </pc:sldChg>
      <pc:sldChg chg="delSp del mod">
        <pc:chgData name="Anastasia Kyriakidou" userId="cab3f51a-2d3a-4f8f-9eb7-e5e0be924a84" providerId="ADAL" clId="{55F2FBDC-A220-409A-AECC-F9DAE877BD98}" dt="2022-06-20T08:59:29.644" v="2952" actId="2696"/>
        <pc:sldMkLst>
          <pc:docMk/>
          <pc:sldMk cId="2951149889" sldId="1284"/>
        </pc:sldMkLst>
        <pc:picChg chg="del">
          <ac:chgData name="Anastasia Kyriakidou" userId="cab3f51a-2d3a-4f8f-9eb7-e5e0be924a84" providerId="ADAL" clId="{55F2FBDC-A220-409A-AECC-F9DAE877BD98}" dt="2022-06-20T08:56:50.075" v="2951" actId="478"/>
          <ac:picMkLst>
            <pc:docMk/>
            <pc:sldMk cId="2951149889" sldId="1284"/>
            <ac:picMk id="6" creationId="{AC79EF81-71AB-9AD5-F6FC-D5EC104699C9}"/>
          </ac:picMkLst>
        </pc:picChg>
        <pc:picChg chg="del">
          <ac:chgData name="Anastasia Kyriakidou" userId="cab3f51a-2d3a-4f8f-9eb7-e5e0be924a84" providerId="ADAL" clId="{55F2FBDC-A220-409A-AECC-F9DAE877BD98}" dt="2022-06-20T08:56:50.075" v="2951" actId="478"/>
          <ac:picMkLst>
            <pc:docMk/>
            <pc:sldMk cId="2951149889" sldId="1284"/>
            <ac:picMk id="8" creationId="{3C52D5B9-1298-C658-7E57-423716A8E5E5}"/>
          </ac:picMkLst>
        </pc:picChg>
      </pc:sldChg>
      <pc:sldChg chg="addSp delSp modSp mod">
        <pc:chgData name="Anastasia Kyriakidou" userId="cab3f51a-2d3a-4f8f-9eb7-e5e0be924a84" providerId="ADAL" clId="{55F2FBDC-A220-409A-AECC-F9DAE877BD98}" dt="2022-06-24T12:48:11.978" v="3677"/>
        <pc:sldMkLst>
          <pc:docMk/>
          <pc:sldMk cId="2352584343" sldId="1285"/>
        </pc:sldMkLst>
        <pc:spChg chg="mod">
          <ac:chgData name="Anastasia Kyriakidou" userId="cab3f51a-2d3a-4f8f-9eb7-e5e0be924a84" providerId="ADAL" clId="{55F2FBDC-A220-409A-AECC-F9DAE877BD98}" dt="2022-06-20T09:00:02.871" v="2958" actId="1076"/>
          <ac:spMkLst>
            <pc:docMk/>
            <pc:sldMk cId="2352584343" sldId="1285"/>
            <ac:spMk id="9" creationId="{AB20E82B-AAE5-2FB3-D13B-5DC13848A0D5}"/>
          </ac:spMkLst>
        </pc:spChg>
        <pc:spChg chg="add mod">
          <ac:chgData name="Anastasia Kyriakidou" userId="cab3f51a-2d3a-4f8f-9eb7-e5e0be924a84" providerId="ADAL" clId="{55F2FBDC-A220-409A-AECC-F9DAE877BD98}" dt="2022-06-20T09:03:21.440" v="3045" actId="1582"/>
          <ac:spMkLst>
            <pc:docMk/>
            <pc:sldMk cId="2352584343" sldId="1285"/>
            <ac:spMk id="12" creationId="{C7500A0B-91F7-3790-8F2A-36230AD0221F}"/>
          </ac:spMkLst>
        </pc:spChg>
        <pc:spChg chg="add mod">
          <ac:chgData name="Anastasia Kyriakidou" userId="cab3f51a-2d3a-4f8f-9eb7-e5e0be924a84" providerId="ADAL" clId="{55F2FBDC-A220-409A-AECC-F9DAE877BD98}" dt="2022-06-20T09:03:43.451" v="3088" actId="14100"/>
          <ac:spMkLst>
            <pc:docMk/>
            <pc:sldMk cId="2352584343" sldId="1285"/>
            <ac:spMk id="13" creationId="{7435D4D0-2793-A14E-012B-AEE849520258}"/>
          </ac:spMkLst>
        </pc:spChg>
        <pc:picChg chg="del">
          <ac:chgData name="Anastasia Kyriakidou" userId="cab3f51a-2d3a-4f8f-9eb7-e5e0be924a84" providerId="ADAL" clId="{55F2FBDC-A220-409A-AECC-F9DAE877BD98}" dt="2022-06-24T11:41:42.730" v="3655" actId="478"/>
          <ac:picMkLst>
            <pc:docMk/>
            <pc:sldMk cId="2352584343" sldId="1285"/>
            <ac:picMk id="2" creationId="{956CB36A-B25E-3695-A1EE-0CAED98EDCC0}"/>
          </ac:picMkLst>
        </pc:picChg>
        <pc:picChg chg="del">
          <ac:chgData name="Anastasia Kyriakidou" userId="cab3f51a-2d3a-4f8f-9eb7-e5e0be924a84" providerId="ADAL" clId="{55F2FBDC-A220-409A-AECC-F9DAE877BD98}" dt="2022-06-24T11:41:41.927" v="3654" actId="478"/>
          <ac:picMkLst>
            <pc:docMk/>
            <pc:sldMk cId="2352584343" sldId="1285"/>
            <ac:picMk id="3" creationId="{E617279E-52F0-F44D-ACF2-6EA4347EE2B9}"/>
          </ac:picMkLst>
        </pc:picChg>
        <pc:picChg chg="del">
          <ac:chgData name="Anastasia Kyriakidou" userId="cab3f51a-2d3a-4f8f-9eb7-e5e0be924a84" providerId="ADAL" clId="{55F2FBDC-A220-409A-AECC-F9DAE877BD98}" dt="2022-06-20T09:00:04.552" v="2959" actId="478"/>
          <ac:picMkLst>
            <pc:docMk/>
            <pc:sldMk cId="2352584343" sldId="1285"/>
            <ac:picMk id="5" creationId="{B98FEF5B-7910-21C6-2660-8D7E6B3D722A}"/>
          </ac:picMkLst>
        </pc:picChg>
        <pc:picChg chg="add mod">
          <ac:chgData name="Anastasia Kyriakidou" userId="cab3f51a-2d3a-4f8f-9eb7-e5e0be924a84" providerId="ADAL" clId="{55F2FBDC-A220-409A-AECC-F9DAE877BD98}" dt="2022-06-20T09:00:00.527" v="2957" actId="14100"/>
          <ac:picMkLst>
            <pc:docMk/>
            <pc:sldMk cId="2352584343" sldId="1285"/>
            <ac:picMk id="7" creationId="{77046520-1CAF-0D79-7CA8-E8F6129F84A6}"/>
          </ac:picMkLst>
        </pc:picChg>
        <pc:picChg chg="del">
          <ac:chgData name="Anastasia Kyriakidou" userId="cab3f51a-2d3a-4f8f-9eb7-e5e0be924a84" providerId="ADAL" clId="{55F2FBDC-A220-409A-AECC-F9DAE877BD98}" dt="2022-06-20T08:59:52.612" v="2953" actId="478"/>
          <ac:picMkLst>
            <pc:docMk/>
            <pc:sldMk cId="2352584343" sldId="1285"/>
            <ac:picMk id="8" creationId="{5C8A4076-94E8-AF2E-FF92-285B927C267A}"/>
          </ac:picMkLst>
        </pc:picChg>
        <pc:picChg chg="add mod">
          <ac:chgData name="Anastasia Kyriakidou" userId="cab3f51a-2d3a-4f8f-9eb7-e5e0be924a84" providerId="ADAL" clId="{55F2FBDC-A220-409A-AECC-F9DAE877BD98}" dt="2022-06-24T12:48:11.978" v="3677"/>
          <ac:picMkLst>
            <pc:docMk/>
            <pc:sldMk cId="2352584343" sldId="1285"/>
            <ac:picMk id="10" creationId="{329EB376-5D62-D9F0-79B3-29C391C91A3B}"/>
          </ac:picMkLst>
        </pc:picChg>
        <pc:picChg chg="add mod">
          <ac:chgData name="Anastasia Kyriakidou" userId="cab3f51a-2d3a-4f8f-9eb7-e5e0be924a84" providerId="ADAL" clId="{55F2FBDC-A220-409A-AECC-F9DAE877BD98}" dt="2022-06-20T09:00:44.497" v="2967" actId="1076"/>
          <ac:picMkLst>
            <pc:docMk/>
            <pc:sldMk cId="2352584343" sldId="1285"/>
            <ac:picMk id="11" creationId="{5C0BB663-7B5B-02F3-B4A1-3D6DA462E14E}"/>
          </ac:picMkLst>
        </pc:picChg>
        <pc:picChg chg="add mod">
          <ac:chgData name="Anastasia Kyriakidou" userId="cab3f51a-2d3a-4f8f-9eb7-e5e0be924a84" providerId="ADAL" clId="{55F2FBDC-A220-409A-AECC-F9DAE877BD98}" dt="2022-06-24T12:48:11.978" v="3677"/>
          <ac:picMkLst>
            <pc:docMk/>
            <pc:sldMk cId="2352584343" sldId="1285"/>
            <ac:picMk id="14" creationId="{A0A9E53E-0402-78F2-22DB-58E68D6C601C}"/>
          </ac:picMkLst>
        </pc:picChg>
      </pc:sldChg>
      <pc:sldChg chg="delSp modSp add mod ord delAnim">
        <pc:chgData name="Anastasia Kyriakidou" userId="cab3f51a-2d3a-4f8f-9eb7-e5e0be924a84" providerId="ADAL" clId="{55F2FBDC-A220-409A-AECC-F9DAE877BD98}" dt="2022-06-24T12:19:11.929" v="3670" actId="478"/>
        <pc:sldMkLst>
          <pc:docMk/>
          <pc:sldMk cId="4142564312" sldId="1286"/>
        </pc:sldMkLst>
        <pc:spChg chg="del mod">
          <ac:chgData name="Anastasia Kyriakidou" userId="cab3f51a-2d3a-4f8f-9eb7-e5e0be924a84" providerId="ADAL" clId="{55F2FBDC-A220-409A-AECC-F9DAE877BD98}" dt="2022-06-24T12:19:11.929" v="3670" actId="478"/>
          <ac:spMkLst>
            <pc:docMk/>
            <pc:sldMk cId="4142564312" sldId="1286"/>
            <ac:spMk id="9" creationId="{00000000-0000-0000-0000-000000000000}"/>
          </ac:spMkLst>
        </pc:spChg>
        <pc:picChg chg="del">
          <ac:chgData name="Anastasia Kyriakidou" userId="cab3f51a-2d3a-4f8f-9eb7-e5e0be924a84" providerId="ADAL" clId="{55F2FBDC-A220-409A-AECC-F9DAE877BD98}" dt="2022-06-24T12:19:09.964" v="3668" actId="478"/>
          <ac:picMkLst>
            <pc:docMk/>
            <pc:sldMk cId="4142564312" sldId="1286"/>
            <ac:picMk id="4" creationId="{00000000-0000-0000-0000-000000000000}"/>
          </ac:picMkLst>
        </pc:picChg>
      </pc:sldChg>
      <pc:sldMasterChg chg="delSldLayout">
        <pc:chgData name="Anastasia Kyriakidou" userId="cab3f51a-2d3a-4f8f-9eb7-e5e0be924a84" providerId="ADAL" clId="{55F2FBDC-A220-409A-AECC-F9DAE877BD98}" dt="2022-06-24T12:47:54.950" v="3675" actId="2696"/>
        <pc:sldMasterMkLst>
          <pc:docMk/>
          <pc:sldMasterMk cId="3809822134" sldId="2147483672"/>
        </pc:sldMasterMkLst>
        <pc:sldLayoutChg chg="del">
          <pc:chgData name="Anastasia Kyriakidou" userId="cab3f51a-2d3a-4f8f-9eb7-e5e0be924a84" providerId="ADAL" clId="{55F2FBDC-A220-409A-AECC-F9DAE877BD98}" dt="2022-06-24T12:47:54.950" v="3675" actId="2696"/>
          <pc:sldLayoutMkLst>
            <pc:docMk/>
            <pc:sldMasterMk cId="3809822134" sldId="2147483672"/>
            <pc:sldLayoutMk cId="271590909" sldId="2147483763"/>
          </pc:sldLayoutMkLst>
        </pc:sldLayoutChg>
      </pc:sldMasterChg>
    </pc:docChg>
  </pc:docChgLst>
  <pc:docChgLst>
    <pc:chgData name="Anastasia Kyriakidou" userId="cab3f51a-2d3a-4f8f-9eb7-e5e0be924a84" providerId="ADAL" clId="{CEBAFED2-26AC-4A5E-8A09-24FB757B38B9}"/>
    <pc:docChg chg="undo custSel addSld delSld modSld sldOrd">
      <pc:chgData name="Anastasia Kyriakidou" userId="cab3f51a-2d3a-4f8f-9eb7-e5e0be924a84" providerId="ADAL" clId="{CEBAFED2-26AC-4A5E-8A09-24FB757B38B9}" dt="2022-07-04T05:51:33.574" v="2101"/>
      <pc:docMkLst>
        <pc:docMk/>
      </pc:docMkLst>
      <pc:sldChg chg="addSp delSp modSp mod">
        <pc:chgData name="Anastasia Kyriakidou" userId="cab3f51a-2d3a-4f8f-9eb7-e5e0be924a84" providerId="ADAL" clId="{CEBAFED2-26AC-4A5E-8A09-24FB757B38B9}" dt="2022-06-27T09:18:05.316" v="132" actId="1036"/>
        <pc:sldMkLst>
          <pc:docMk/>
          <pc:sldMk cId="2646125491" sldId="275"/>
        </pc:sldMkLst>
        <pc:picChg chg="del">
          <ac:chgData name="Anastasia Kyriakidou" userId="cab3f51a-2d3a-4f8f-9eb7-e5e0be924a84" providerId="ADAL" clId="{CEBAFED2-26AC-4A5E-8A09-24FB757B38B9}" dt="2022-06-27T09:17:45.317" v="122" actId="478"/>
          <ac:picMkLst>
            <pc:docMk/>
            <pc:sldMk cId="2646125491" sldId="275"/>
            <ac:picMk id="6" creationId="{8B523517-8032-B038-6118-49983A189D41}"/>
          </ac:picMkLst>
        </pc:picChg>
        <pc:picChg chg="add mod">
          <ac:chgData name="Anastasia Kyriakidou" userId="cab3f51a-2d3a-4f8f-9eb7-e5e0be924a84" providerId="ADAL" clId="{CEBAFED2-26AC-4A5E-8A09-24FB757B38B9}" dt="2022-06-27T09:18:05.316" v="132" actId="1036"/>
          <ac:picMkLst>
            <pc:docMk/>
            <pc:sldMk cId="2646125491" sldId="275"/>
            <ac:picMk id="7" creationId="{4A12E7E1-9A2E-5582-0421-3653CEC741D4}"/>
          </ac:picMkLst>
        </pc:picChg>
      </pc:sldChg>
      <pc:sldChg chg="addSp delSp modSp del mod">
        <pc:chgData name="Anastasia Kyriakidou" userId="cab3f51a-2d3a-4f8f-9eb7-e5e0be924a84" providerId="ADAL" clId="{CEBAFED2-26AC-4A5E-8A09-24FB757B38B9}" dt="2022-06-28T09:15:58.529" v="1877" actId="2696"/>
        <pc:sldMkLst>
          <pc:docMk/>
          <pc:sldMk cId="1220382059" sldId="407"/>
        </pc:sldMkLst>
        <pc:picChg chg="del">
          <ac:chgData name="Anastasia Kyriakidou" userId="cab3f51a-2d3a-4f8f-9eb7-e5e0be924a84" providerId="ADAL" clId="{CEBAFED2-26AC-4A5E-8A09-24FB757B38B9}" dt="2022-06-27T09:22:17.135" v="209" actId="478"/>
          <ac:picMkLst>
            <pc:docMk/>
            <pc:sldMk cId="1220382059" sldId="407"/>
            <ac:picMk id="11" creationId="{8147D1C8-1D63-53B6-E9D1-EFFFCB34A885}"/>
          </ac:picMkLst>
        </pc:picChg>
        <pc:picChg chg="del">
          <ac:chgData name="Anastasia Kyriakidou" userId="cab3f51a-2d3a-4f8f-9eb7-e5e0be924a84" providerId="ADAL" clId="{CEBAFED2-26AC-4A5E-8A09-24FB757B38B9}" dt="2022-06-27T09:22:17.135" v="209" actId="478"/>
          <ac:picMkLst>
            <pc:docMk/>
            <pc:sldMk cId="1220382059" sldId="407"/>
            <ac:picMk id="13" creationId="{850529B3-5CF2-649C-83F1-352A48AC3F55}"/>
          </ac:picMkLst>
        </pc:picChg>
        <pc:picChg chg="add mod">
          <ac:chgData name="Anastasia Kyriakidou" userId="cab3f51a-2d3a-4f8f-9eb7-e5e0be924a84" providerId="ADAL" clId="{CEBAFED2-26AC-4A5E-8A09-24FB757B38B9}" dt="2022-06-27T09:22:17.832" v="210"/>
          <ac:picMkLst>
            <pc:docMk/>
            <pc:sldMk cId="1220382059" sldId="407"/>
            <ac:picMk id="14" creationId="{C688D72E-9623-2AD4-FDE5-8AF6841EC4C3}"/>
          </ac:picMkLst>
        </pc:picChg>
        <pc:picChg chg="add mod">
          <ac:chgData name="Anastasia Kyriakidou" userId="cab3f51a-2d3a-4f8f-9eb7-e5e0be924a84" providerId="ADAL" clId="{CEBAFED2-26AC-4A5E-8A09-24FB757B38B9}" dt="2022-06-27T09:22:17.832" v="210"/>
          <ac:picMkLst>
            <pc:docMk/>
            <pc:sldMk cId="1220382059" sldId="407"/>
            <ac:picMk id="17" creationId="{CFDE1C79-A681-BC10-BFF3-ED77A63A1CD7}"/>
          </ac:picMkLst>
        </pc:picChg>
      </pc:sldChg>
      <pc:sldChg chg="addSp delSp modSp del mod">
        <pc:chgData name="Anastasia Kyriakidou" userId="cab3f51a-2d3a-4f8f-9eb7-e5e0be924a84" providerId="ADAL" clId="{CEBAFED2-26AC-4A5E-8A09-24FB757B38B9}" dt="2022-06-28T09:16:10.365" v="1878" actId="2696"/>
        <pc:sldMkLst>
          <pc:docMk/>
          <pc:sldMk cId="1717618711" sldId="410"/>
        </pc:sldMkLst>
        <pc:picChg chg="add mod">
          <ac:chgData name="Anastasia Kyriakidou" userId="cab3f51a-2d3a-4f8f-9eb7-e5e0be924a84" providerId="ADAL" clId="{CEBAFED2-26AC-4A5E-8A09-24FB757B38B9}" dt="2022-06-27T09:22:25.212" v="214"/>
          <ac:picMkLst>
            <pc:docMk/>
            <pc:sldMk cId="1717618711" sldId="410"/>
            <ac:picMk id="9" creationId="{61372240-D2FA-5370-C3E4-FE96ACE538DF}"/>
          </ac:picMkLst>
        </pc:picChg>
        <pc:picChg chg="del">
          <ac:chgData name="Anastasia Kyriakidou" userId="cab3f51a-2d3a-4f8f-9eb7-e5e0be924a84" providerId="ADAL" clId="{CEBAFED2-26AC-4A5E-8A09-24FB757B38B9}" dt="2022-06-27T09:22:24.186" v="213" actId="478"/>
          <ac:picMkLst>
            <pc:docMk/>
            <pc:sldMk cId="1717618711" sldId="410"/>
            <ac:picMk id="10" creationId="{99BC493E-9978-E043-D866-D62590BBBDC9}"/>
          </ac:picMkLst>
        </pc:picChg>
        <pc:picChg chg="add mod">
          <ac:chgData name="Anastasia Kyriakidou" userId="cab3f51a-2d3a-4f8f-9eb7-e5e0be924a84" providerId="ADAL" clId="{CEBAFED2-26AC-4A5E-8A09-24FB757B38B9}" dt="2022-06-27T09:22:25.212" v="214"/>
          <ac:picMkLst>
            <pc:docMk/>
            <pc:sldMk cId="1717618711" sldId="410"/>
            <ac:picMk id="12" creationId="{C2CBFAB5-287D-3B5D-1F41-C3C752817935}"/>
          </ac:picMkLst>
        </pc:picChg>
        <pc:picChg chg="del">
          <ac:chgData name="Anastasia Kyriakidou" userId="cab3f51a-2d3a-4f8f-9eb7-e5e0be924a84" providerId="ADAL" clId="{CEBAFED2-26AC-4A5E-8A09-24FB757B38B9}" dt="2022-06-27T09:22:24.186" v="213" actId="478"/>
          <ac:picMkLst>
            <pc:docMk/>
            <pc:sldMk cId="1717618711" sldId="410"/>
            <ac:picMk id="15" creationId="{6C90A704-B58F-A60C-2CFB-A281D371F5B3}"/>
          </ac:picMkLst>
        </pc:picChg>
      </pc:sldChg>
      <pc:sldChg chg="modSp add mod ord">
        <pc:chgData name="Anastasia Kyriakidou" userId="cab3f51a-2d3a-4f8f-9eb7-e5e0be924a84" providerId="ADAL" clId="{CEBAFED2-26AC-4A5E-8A09-24FB757B38B9}" dt="2022-06-28T10:23:40.799" v="2011"/>
        <pc:sldMkLst>
          <pc:docMk/>
          <pc:sldMk cId="1998076920" sldId="410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1998076920" sldId="410"/>
            <ac:spMk id="11" creationId="{337065BA-4D07-4EEB-3B4D-C57F93AEC44E}"/>
          </ac:spMkLst>
        </pc:spChg>
      </pc:sldChg>
      <pc:sldChg chg="add del">
        <pc:chgData name="Anastasia Kyriakidou" userId="cab3f51a-2d3a-4f8f-9eb7-e5e0be924a84" providerId="ADAL" clId="{CEBAFED2-26AC-4A5E-8A09-24FB757B38B9}" dt="2022-06-28T09:16:16.512" v="1880"/>
        <pc:sldMkLst>
          <pc:docMk/>
          <pc:sldMk cId="2016770291" sldId="410"/>
        </pc:sldMkLst>
      </pc:sldChg>
      <pc:sldChg chg="addSp delSp modSp mod">
        <pc:chgData name="Anastasia Kyriakidou" userId="cab3f51a-2d3a-4f8f-9eb7-e5e0be924a84" providerId="ADAL" clId="{CEBAFED2-26AC-4A5E-8A09-24FB757B38B9}" dt="2022-06-27T09:29:58.850" v="264" actId="20577"/>
        <pc:sldMkLst>
          <pc:docMk/>
          <pc:sldMk cId="3326947479" sldId="518"/>
        </pc:sldMkLst>
        <pc:spChg chg="mod">
          <ac:chgData name="Anastasia Kyriakidou" userId="cab3f51a-2d3a-4f8f-9eb7-e5e0be924a84" providerId="ADAL" clId="{CEBAFED2-26AC-4A5E-8A09-24FB757B38B9}" dt="2022-06-27T09:29:58.850" v="264" actId="20577"/>
          <ac:spMkLst>
            <pc:docMk/>
            <pc:sldMk cId="3326947479" sldId="518"/>
            <ac:spMk id="10" creationId="{00000000-0000-0000-0000-000000000000}"/>
          </ac:spMkLst>
        </pc:spChg>
        <pc:picChg chg="del">
          <ac:chgData name="Anastasia Kyriakidou" userId="cab3f51a-2d3a-4f8f-9eb7-e5e0be924a84" providerId="ADAL" clId="{CEBAFED2-26AC-4A5E-8A09-24FB757B38B9}" dt="2022-06-27T09:18:36.394" v="133" actId="478"/>
          <ac:picMkLst>
            <pc:docMk/>
            <pc:sldMk cId="3326947479" sldId="518"/>
            <ac:picMk id="4" creationId="{814082DA-6977-58B3-C999-1C9A83044B50}"/>
          </ac:picMkLst>
        </pc:picChg>
        <pc:picChg chg="add mod">
          <ac:chgData name="Anastasia Kyriakidou" userId="cab3f51a-2d3a-4f8f-9eb7-e5e0be924a84" providerId="ADAL" clId="{CEBAFED2-26AC-4A5E-8A09-24FB757B38B9}" dt="2022-06-27T09:18:43.470" v="136" actId="1076"/>
          <ac:picMkLst>
            <pc:docMk/>
            <pc:sldMk cId="3326947479" sldId="518"/>
            <ac:picMk id="9" creationId="{2CA9DA01-EBE0-ACD3-F136-C8B413F14773}"/>
          </ac:picMkLst>
        </pc:picChg>
      </pc:sldChg>
      <pc:sldChg chg="addSp delSp modSp mod">
        <pc:chgData name="Anastasia Kyriakidou" userId="cab3f51a-2d3a-4f8f-9eb7-e5e0be924a84" providerId="ADAL" clId="{CEBAFED2-26AC-4A5E-8A09-24FB757B38B9}" dt="2022-06-27T09:18:57.461" v="139"/>
        <pc:sldMkLst>
          <pc:docMk/>
          <pc:sldMk cId="1388923895" sldId="519"/>
        </pc:sldMkLst>
        <pc:picChg chg="add mod">
          <ac:chgData name="Anastasia Kyriakidou" userId="cab3f51a-2d3a-4f8f-9eb7-e5e0be924a84" providerId="ADAL" clId="{CEBAFED2-26AC-4A5E-8A09-24FB757B38B9}" dt="2022-06-27T09:18:57.461" v="139"/>
          <ac:picMkLst>
            <pc:docMk/>
            <pc:sldMk cId="1388923895" sldId="519"/>
            <ac:picMk id="10" creationId="{ABD7E4E1-9757-7D4A-2025-DC9A91DD4A0F}"/>
          </ac:picMkLst>
        </pc:picChg>
        <pc:picChg chg="del">
          <ac:chgData name="Anastasia Kyriakidou" userId="cab3f51a-2d3a-4f8f-9eb7-e5e0be924a84" providerId="ADAL" clId="{CEBAFED2-26AC-4A5E-8A09-24FB757B38B9}" dt="2022-06-27T09:18:55.208" v="138" actId="478"/>
          <ac:picMkLst>
            <pc:docMk/>
            <pc:sldMk cId="1388923895" sldId="519"/>
            <ac:picMk id="11" creationId="{65C87306-BDA9-A2A8-8711-6EE9422F2B69}"/>
          </ac:picMkLst>
        </pc:picChg>
        <pc:picChg chg="del">
          <ac:chgData name="Anastasia Kyriakidou" userId="cab3f51a-2d3a-4f8f-9eb7-e5e0be924a84" providerId="ADAL" clId="{CEBAFED2-26AC-4A5E-8A09-24FB757B38B9}" dt="2022-06-27T09:18:55.208" v="138" actId="478"/>
          <ac:picMkLst>
            <pc:docMk/>
            <pc:sldMk cId="1388923895" sldId="519"/>
            <ac:picMk id="12" creationId="{64413DC6-ECCE-891C-11DE-A6C3E432184E}"/>
          </ac:picMkLst>
        </pc:picChg>
        <pc:picChg chg="add mod">
          <ac:chgData name="Anastasia Kyriakidou" userId="cab3f51a-2d3a-4f8f-9eb7-e5e0be924a84" providerId="ADAL" clId="{CEBAFED2-26AC-4A5E-8A09-24FB757B38B9}" dt="2022-06-27T09:18:57.461" v="139"/>
          <ac:picMkLst>
            <pc:docMk/>
            <pc:sldMk cId="1388923895" sldId="519"/>
            <ac:picMk id="13" creationId="{E0325E83-EA08-383F-5260-745E9E68A3AD}"/>
          </ac:picMkLst>
        </pc:picChg>
      </pc:sldChg>
      <pc:sldChg chg="addSp delSp modSp mod delAnim">
        <pc:chgData name="Anastasia Kyriakidou" userId="cab3f51a-2d3a-4f8f-9eb7-e5e0be924a84" providerId="ADAL" clId="{CEBAFED2-26AC-4A5E-8A09-24FB757B38B9}" dt="2022-06-28T09:42:58.085" v="1987" actId="1076"/>
        <pc:sldMkLst>
          <pc:docMk/>
          <pc:sldMk cId="2665481030" sldId="523"/>
        </pc:sldMkLst>
        <pc:spChg chg="add mod">
          <ac:chgData name="Anastasia Kyriakidou" userId="cab3f51a-2d3a-4f8f-9eb7-e5e0be924a84" providerId="ADAL" clId="{CEBAFED2-26AC-4A5E-8A09-24FB757B38B9}" dt="2022-06-27T09:15:22.864" v="100" actId="1076"/>
          <ac:spMkLst>
            <pc:docMk/>
            <pc:sldMk cId="2665481030" sldId="523"/>
            <ac:spMk id="12" creationId="{91C69341-CB7D-4B05-9497-1F41AE893939}"/>
          </ac:spMkLst>
        </pc:spChg>
        <pc:spChg chg="add mod">
          <ac:chgData name="Anastasia Kyriakidou" userId="cab3f51a-2d3a-4f8f-9eb7-e5e0be924a84" providerId="ADAL" clId="{CEBAFED2-26AC-4A5E-8A09-24FB757B38B9}" dt="2022-06-27T09:15:22.864" v="100" actId="1076"/>
          <ac:spMkLst>
            <pc:docMk/>
            <pc:sldMk cId="2665481030" sldId="523"/>
            <ac:spMk id="14" creationId="{5A1BE97A-C45B-E4D8-0D3C-DB8CB455D4E8}"/>
          </ac:spMkLst>
        </pc:spChg>
        <pc:spChg chg="add mod">
          <ac:chgData name="Anastasia Kyriakidou" userId="cab3f51a-2d3a-4f8f-9eb7-e5e0be924a84" providerId="ADAL" clId="{CEBAFED2-26AC-4A5E-8A09-24FB757B38B9}" dt="2022-06-27T09:15:22.864" v="100" actId="1076"/>
          <ac:spMkLst>
            <pc:docMk/>
            <pc:sldMk cId="2665481030" sldId="523"/>
            <ac:spMk id="15" creationId="{B3F81C8B-9C95-6DBE-E5FF-B7C413783E11}"/>
          </ac:spMkLst>
        </pc:spChg>
        <pc:spChg chg="del">
          <ac:chgData name="Anastasia Kyriakidou" userId="cab3f51a-2d3a-4f8f-9eb7-e5e0be924a84" providerId="ADAL" clId="{CEBAFED2-26AC-4A5E-8A09-24FB757B38B9}" dt="2022-06-27T09:09:16.784" v="4" actId="478"/>
          <ac:spMkLst>
            <pc:docMk/>
            <pc:sldMk cId="2665481030" sldId="523"/>
            <ac:spMk id="16" creationId="{CC320033-1195-E532-088E-B857395EB088}"/>
          </ac:spMkLst>
        </pc:spChg>
        <pc:spChg chg="del">
          <ac:chgData name="Anastasia Kyriakidou" userId="cab3f51a-2d3a-4f8f-9eb7-e5e0be924a84" providerId="ADAL" clId="{CEBAFED2-26AC-4A5E-8A09-24FB757B38B9}" dt="2022-06-27T09:09:13.661" v="0" actId="478"/>
          <ac:spMkLst>
            <pc:docMk/>
            <pc:sldMk cId="2665481030" sldId="523"/>
            <ac:spMk id="18" creationId="{0EF86AA9-98F1-2DAC-E486-020E84B7C11C}"/>
          </ac:spMkLst>
        </pc:spChg>
        <pc:spChg chg="add mod">
          <ac:chgData name="Anastasia Kyriakidou" userId="cab3f51a-2d3a-4f8f-9eb7-e5e0be924a84" providerId="ADAL" clId="{CEBAFED2-26AC-4A5E-8A09-24FB757B38B9}" dt="2022-06-28T05:47:06.010" v="834" actId="1076"/>
          <ac:spMkLst>
            <pc:docMk/>
            <pc:sldMk cId="2665481030" sldId="523"/>
            <ac:spMk id="20" creationId="{ADCCF61B-38C6-AC5F-1F6F-A5A3DFD8DB67}"/>
          </ac:spMkLst>
        </pc:spChg>
        <pc:spChg chg="del">
          <ac:chgData name="Anastasia Kyriakidou" userId="cab3f51a-2d3a-4f8f-9eb7-e5e0be924a84" providerId="ADAL" clId="{CEBAFED2-26AC-4A5E-8A09-24FB757B38B9}" dt="2022-06-27T09:09:15.586" v="2" actId="478"/>
          <ac:spMkLst>
            <pc:docMk/>
            <pc:sldMk cId="2665481030" sldId="523"/>
            <ac:spMk id="61" creationId="{1637C43A-8AA8-93AB-FACC-3AD54E589DAF}"/>
          </ac:spMkLst>
        </pc:spChg>
        <pc:picChg chg="add mod modCrop">
          <ac:chgData name="Anastasia Kyriakidou" userId="cab3f51a-2d3a-4f8f-9eb7-e5e0be924a84" providerId="ADAL" clId="{CEBAFED2-26AC-4A5E-8A09-24FB757B38B9}" dt="2022-06-28T09:42:21.755" v="1983" actId="1440"/>
          <ac:picMkLst>
            <pc:docMk/>
            <pc:sldMk cId="2665481030" sldId="523"/>
            <ac:picMk id="2" creationId="{8FA8186E-4D56-0941-B820-93231291C09F}"/>
          </ac:picMkLst>
        </pc:picChg>
        <pc:picChg chg="add del">
          <ac:chgData name="Anastasia Kyriakidou" userId="cab3f51a-2d3a-4f8f-9eb7-e5e0be924a84" providerId="ADAL" clId="{CEBAFED2-26AC-4A5E-8A09-24FB757B38B9}" dt="2022-06-27T09:16:32.515" v="102"/>
          <ac:picMkLst>
            <pc:docMk/>
            <pc:sldMk cId="2665481030" sldId="523"/>
            <ac:picMk id="4" creationId="{8170E589-8064-6CCA-0288-ACAAFFBE9A1F}"/>
          </ac:picMkLst>
        </pc:picChg>
        <pc:picChg chg="mod">
          <ac:chgData name="Anastasia Kyriakidou" userId="cab3f51a-2d3a-4f8f-9eb7-e5e0be924a84" providerId="ADAL" clId="{CEBAFED2-26AC-4A5E-8A09-24FB757B38B9}" dt="2022-06-28T09:42:58.085" v="1987" actId="1076"/>
          <ac:picMkLst>
            <pc:docMk/>
            <pc:sldMk cId="2665481030" sldId="523"/>
            <ac:picMk id="5" creationId="{EB388ECD-1116-AE04-39AD-75DDE2310EAA}"/>
          </ac:picMkLst>
        </pc:picChg>
        <pc:picChg chg="add del mod">
          <ac:chgData name="Anastasia Kyriakidou" userId="cab3f51a-2d3a-4f8f-9eb7-e5e0be924a84" providerId="ADAL" clId="{CEBAFED2-26AC-4A5E-8A09-24FB757B38B9}" dt="2022-06-27T09:16:37.191" v="107" actId="478"/>
          <ac:picMkLst>
            <pc:docMk/>
            <pc:sldMk cId="2665481030" sldId="523"/>
            <ac:picMk id="8" creationId="{2852E3C5-8FD9-6173-93D6-4D5616922403}"/>
          </ac:picMkLst>
        </pc:picChg>
        <pc:picChg chg="add del mod ord modCrop">
          <ac:chgData name="Anastasia Kyriakidou" userId="cab3f51a-2d3a-4f8f-9eb7-e5e0be924a84" providerId="ADAL" clId="{CEBAFED2-26AC-4A5E-8A09-24FB757B38B9}" dt="2022-06-27T09:17:34.122" v="121" actId="1038"/>
          <ac:picMkLst>
            <pc:docMk/>
            <pc:sldMk cId="2665481030" sldId="523"/>
            <ac:picMk id="11" creationId="{2DE09D5C-7859-C5B7-41F3-1E468DB09671}"/>
          </ac:picMkLst>
        </pc:picChg>
        <pc:picChg chg="del">
          <ac:chgData name="Anastasia Kyriakidou" userId="cab3f51a-2d3a-4f8f-9eb7-e5e0be924a84" providerId="ADAL" clId="{CEBAFED2-26AC-4A5E-8A09-24FB757B38B9}" dt="2022-06-27T09:17:23.944" v="117" actId="478"/>
          <ac:picMkLst>
            <pc:docMk/>
            <pc:sldMk cId="2665481030" sldId="523"/>
            <ac:picMk id="13" creationId="{A53D1D37-9E39-D506-9180-820A0788271A}"/>
          </ac:picMkLst>
        </pc:picChg>
        <pc:picChg chg="mod modCrop">
          <ac:chgData name="Anastasia Kyriakidou" userId="cab3f51a-2d3a-4f8f-9eb7-e5e0be924a84" providerId="ADAL" clId="{CEBAFED2-26AC-4A5E-8A09-24FB757B38B9}" dt="2022-06-28T09:42:51.121" v="1985" actId="1076"/>
          <ac:picMkLst>
            <pc:docMk/>
            <pc:sldMk cId="2665481030" sldId="523"/>
            <ac:picMk id="17" creationId="{AE0E30CC-1894-EDC2-4F5D-6FCD531E9042}"/>
          </ac:picMkLst>
        </pc:picChg>
        <pc:cxnChg chg="del mod">
          <ac:chgData name="Anastasia Kyriakidou" userId="cab3f51a-2d3a-4f8f-9eb7-e5e0be924a84" providerId="ADAL" clId="{CEBAFED2-26AC-4A5E-8A09-24FB757B38B9}" dt="2022-06-27T09:09:16.283" v="3" actId="478"/>
          <ac:cxnSpMkLst>
            <pc:docMk/>
            <pc:sldMk cId="2665481030" sldId="523"/>
            <ac:cxnSpMk id="19" creationId="{9E498126-AA69-49CA-BFCA-A428D5AD68E7}"/>
          </ac:cxnSpMkLst>
        </pc:cxnChg>
        <pc:cxnChg chg="del mod">
          <ac:chgData name="Anastasia Kyriakidou" userId="cab3f51a-2d3a-4f8f-9eb7-e5e0be924a84" providerId="ADAL" clId="{CEBAFED2-26AC-4A5E-8A09-24FB757B38B9}" dt="2022-06-27T09:09:15.202" v="1" actId="478"/>
          <ac:cxnSpMkLst>
            <pc:docMk/>
            <pc:sldMk cId="2665481030" sldId="523"/>
            <ac:cxnSpMk id="62" creationId="{38CDC9B7-DF95-1FB5-1557-35FAB7D1824F}"/>
          </ac:cxnSpMkLst>
        </pc:cxnChg>
      </pc:sldChg>
      <pc:sldChg chg="addSp delSp modSp mod delAnim modAnim">
        <pc:chgData name="Anastasia Kyriakidou" userId="cab3f51a-2d3a-4f8f-9eb7-e5e0be924a84" providerId="ADAL" clId="{CEBAFED2-26AC-4A5E-8A09-24FB757B38B9}" dt="2022-07-04T05:51:33.574" v="2101"/>
        <pc:sldMkLst>
          <pc:docMk/>
          <pc:sldMk cId="408068327" sldId="528"/>
        </pc:sldMkLst>
        <pc:spChg chg="add 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12" creationId="{AC54EACC-7B36-15CC-3B20-D4B4F62126C2}"/>
          </ac:spMkLst>
        </pc:spChg>
        <pc:spChg chg="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14" creationId="{BAB121A8-99E2-6DA8-BDB9-9574B10C84C2}"/>
          </ac:spMkLst>
        </pc:spChg>
        <pc:spChg chg="mod">
          <ac:chgData name="Anastasia Kyriakidou" userId="cab3f51a-2d3a-4f8f-9eb7-e5e0be924a84" providerId="ADAL" clId="{CEBAFED2-26AC-4A5E-8A09-24FB757B38B9}" dt="2022-06-28T09:51:37.180" v="1995" actId="1076"/>
          <ac:spMkLst>
            <pc:docMk/>
            <pc:sldMk cId="408068327" sldId="528"/>
            <ac:spMk id="19" creationId="{00000000-0000-0000-0000-000000000000}"/>
          </ac:spMkLst>
        </pc:spChg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408068327" sldId="528"/>
            <ac:spMk id="20" creationId="{00000000-0000-0000-0000-000000000000}"/>
          </ac:spMkLst>
        </pc:spChg>
        <pc:spChg chg="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27" creationId="{9F490E71-9801-63BA-0F01-A26F13A9A730}"/>
          </ac:spMkLst>
        </pc:spChg>
        <pc:spChg chg="mod">
          <ac:chgData name="Anastasia Kyriakidou" userId="cab3f51a-2d3a-4f8f-9eb7-e5e0be924a84" providerId="ADAL" clId="{CEBAFED2-26AC-4A5E-8A09-24FB757B38B9}" dt="2022-06-28T09:29:47.649" v="1946" actId="1076"/>
          <ac:spMkLst>
            <pc:docMk/>
            <pc:sldMk cId="408068327" sldId="528"/>
            <ac:spMk id="34" creationId="{55FE675E-51B0-D778-4BAB-30D0876872FF}"/>
          </ac:spMkLst>
        </pc:spChg>
        <pc:spChg chg="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37" creationId="{0F048559-63C9-428F-F6E0-BA98EB87E8FD}"/>
          </ac:spMkLst>
        </pc:spChg>
        <pc:spChg chg="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39" creationId="{D9F2ABE1-75AA-9EBB-BA5D-46A556F47844}"/>
          </ac:spMkLst>
        </pc:spChg>
        <pc:spChg chg="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50" creationId="{1524EF97-766A-C783-FC48-8126B205C06F}"/>
          </ac:spMkLst>
        </pc:spChg>
        <pc:spChg chg="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52" creationId="{C691B5FF-51F1-4A2B-199A-39536F5490C0}"/>
          </ac:spMkLst>
        </pc:spChg>
        <pc:spChg chg="add 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53" creationId="{A230B37A-8652-DC6D-D207-E6829F0DC5B3}"/>
          </ac:spMkLst>
        </pc:spChg>
        <pc:spChg chg="add mod">
          <ac:chgData name="Anastasia Kyriakidou" userId="cab3f51a-2d3a-4f8f-9eb7-e5e0be924a84" providerId="ADAL" clId="{CEBAFED2-26AC-4A5E-8A09-24FB757B38B9}" dt="2022-06-28T09:29:29.335" v="1944" actId="1076"/>
          <ac:spMkLst>
            <pc:docMk/>
            <pc:sldMk cId="408068327" sldId="528"/>
            <ac:spMk id="54" creationId="{9F7EBA48-3CD9-9BD0-5128-4B4529131841}"/>
          </ac:spMkLst>
        </pc:spChg>
        <pc:spChg chg="add mod">
          <ac:chgData name="Anastasia Kyriakidou" userId="cab3f51a-2d3a-4f8f-9eb7-e5e0be924a84" providerId="ADAL" clId="{CEBAFED2-26AC-4A5E-8A09-24FB757B38B9}" dt="2022-06-28T09:29:47.649" v="1946" actId="1076"/>
          <ac:spMkLst>
            <pc:docMk/>
            <pc:sldMk cId="408068327" sldId="528"/>
            <ac:spMk id="55" creationId="{FA01135C-8D08-E875-D7D2-9B818306DCDC}"/>
          </ac:spMkLst>
        </pc:spChg>
        <pc:spChg chg="mod">
          <ac:chgData name="Anastasia Kyriakidou" userId="cab3f51a-2d3a-4f8f-9eb7-e5e0be924a84" providerId="ADAL" clId="{CEBAFED2-26AC-4A5E-8A09-24FB757B38B9}" dt="2022-06-28T09:20:26.405" v="1934" actId="1076"/>
          <ac:spMkLst>
            <pc:docMk/>
            <pc:sldMk cId="408068327" sldId="528"/>
            <ac:spMk id="65" creationId="{912A9B8E-7388-8FCB-C767-31808F62386D}"/>
          </ac:spMkLst>
        </pc:spChg>
        <pc:spChg chg="del mod">
          <ac:chgData name="Anastasia Kyriakidou" userId="cab3f51a-2d3a-4f8f-9eb7-e5e0be924a84" providerId="ADAL" clId="{CEBAFED2-26AC-4A5E-8A09-24FB757B38B9}" dt="2022-06-27T12:51:47.607" v="513" actId="478"/>
          <ac:spMkLst>
            <pc:docMk/>
            <pc:sldMk cId="408068327" sldId="528"/>
            <ac:spMk id="66" creationId="{14071D08-E30F-B1DC-E1ED-9BE80D803DA6}"/>
          </ac:spMkLst>
        </pc:spChg>
        <pc:spChg chg="mod">
          <ac:chgData name="Anastasia Kyriakidou" userId="cab3f51a-2d3a-4f8f-9eb7-e5e0be924a84" providerId="ADAL" clId="{CEBAFED2-26AC-4A5E-8A09-24FB757B38B9}" dt="2022-06-28T09:29:47.649" v="1946" actId="1076"/>
          <ac:spMkLst>
            <pc:docMk/>
            <pc:sldMk cId="408068327" sldId="528"/>
            <ac:spMk id="75" creationId="{27E37688-4FF2-40B1-B4C1-2B3CBEF7D9BA}"/>
          </ac:spMkLst>
        </pc:spChg>
        <pc:spChg chg="mod">
          <ac:chgData name="Anastasia Kyriakidou" userId="cab3f51a-2d3a-4f8f-9eb7-e5e0be924a84" providerId="ADAL" clId="{CEBAFED2-26AC-4A5E-8A09-24FB757B38B9}" dt="2022-06-28T09:29:47.649" v="1946" actId="1076"/>
          <ac:spMkLst>
            <pc:docMk/>
            <pc:sldMk cId="408068327" sldId="528"/>
            <ac:spMk id="77" creationId="{1AF402DE-AD5C-1896-0052-A23DB9FD2379}"/>
          </ac:spMkLst>
        </pc:spChg>
        <pc:picChg chg="mod modCrop">
          <ac:chgData name="Anastasia Kyriakidou" userId="cab3f51a-2d3a-4f8f-9eb7-e5e0be924a84" providerId="ADAL" clId="{CEBAFED2-26AC-4A5E-8A09-24FB757B38B9}" dt="2022-06-28T09:29:29.335" v="1944" actId="1076"/>
          <ac:picMkLst>
            <pc:docMk/>
            <pc:sldMk cId="408068327" sldId="528"/>
            <ac:picMk id="4" creationId="{C2ED368E-91F2-6E5D-9AC2-1523621888DC}"/>
          </ac:picMkLst>
        </pc:picChg>
        <pc:picChg chg="del">
          <ac:chgData name="Anastasia Kyriakidou" userId="cab3f51a-2d3a-4f8f-9eb7-e5e0be924a84" providerId="ADAL" clId="{CEBAFED2-26AC-4A5E-8A09-24FB757B38B9}" dt="2022-06-27T09:21:12.920" v="185" actId="478"/>
          <ac:picMkLst>
            <pc:docMk/>
            <pc:sldMk cId="408068327" sldId="528"/>
            <ac:picMk id="10" creationId="{BCDABDB9-FE78-E8F7-E4C8-E8CAA90040CF}"/>
          </ac:picMkLst>
        </pc:picChg>
        <pc:picChg chg="del">
          <ac:chgData name="Anastasia Kyriakidou" userId="cab3f51a-2d3a-4f8f-9eb7-e5e0be924a84" providerId="ADAL" clId="{CEBAFED2-26AC-4A5E-8A09-24FB757B38B9}" dt="2022-06-27T09:21:12.920" v="185" actId="478"/>
          <ac:picMkLst>
            <pc:docMk/>
            <pc:sldMk cId="408068327" sldId="528"/>
            <ac:picMk id="11" creationId="{46D80A73-6F37-0E49-A90B-85E847112C0C}"/>
          </ac:picMkLst>
        </pc:picChg>
        <pc:picChg chg="mod modCrop">
          <ac:chgData name="Anastasia Kyriakidou" userId="cab3f51a-2d3a-4f8f-9eb7-e5e0be924a84" providerId="ADAL" clId="{CEBAFED2-26AC-4A5E-8A09-24FB757B38B9}" dt="2022-06-28T09:29:29.335" v="1944" actId="1076"/>
          <ac:picMkLst>
            <pc:docMk/>
            <pc:sldMk cId="408068327" sldId="528"/>
            <ac:picMk id="25" creationId="{F474268D-ECC1-8CFF-7B6B-4C84D610891C}"/>
          </ac:picMkLst>
        </pc:picChg>
        <pc:picChg chg="add mod">
          <ac:chgData name="Anastasia Kyriakidou" userId="cab3f51a-2d3a-4f8f-9eb7-e5e0be924a84" providerId="ADAL" clId="{CEBAFED2-26AC-4A5E-8A09-24FB757B38B9}" dt="2022-06-27T09:21:24.177" v="186"/>
          <ac:picMkLst>
            <pc:docMk/>
            <pc:sldMk cId="408068327" sldId="528"/>
            <ac:picMk id="28" creationId="{4FADE752-6A32-2885-8310-F286EAFB9EBE}"/>
          </ac:picMkLst>
        </pc:picChg>
        <pc:picChg chg="add mod">
          <ac:chgData name="Anastasia Kyriakidou" userId="cab3f51a-2d3a-4f8f-9eb7-e5e0be924a84" providerId="ADAL" clId="{CEBAFED2-26AC-4A5E-8A09-24FB757B38B9}" dt="2022-06-27T09:21:24.177" v="186"/>
          <ac:picMkLst>
            <pc:docMk/>
            <pc:sldMk cId="408068327" sldId="528"/>
            <ac:picMk id="29" creationId="{E840E593-F774-0FAA-52B5-1A1E69EE13F5}"/>
          </ac:picMkLst>
        </pc:picChg>
        <pc:picChg chg="mod modCrop">
          <ac:chgData name="Anastasia Kyriakidou" userId="cab3f51a-2d3a-4f8f-9eb7-e5e0be924a84" providerId="ADAL" clId="{CEBAFED2-26AC-4A5E-8A09-24FB757B38B9}" dt="2022-06-28T09:29:47.649" v="1946" actId="1076"/>
          <ac:picMkLst>
            <pc:docMk/>
            <pc:sldMk cId="408068327" sldId="528"/>
            <ac:picMk id="30" creationId="{6310BD16-B268-02D0-3F7E-AC3064E98B3C}"/>
          </ac:picMkLst>
        </pc:picChg>
        <pc:cxnChg chg="mod">
          <ac:chgData name="Anastasia Kyriakidou" userId="cab3f51a-2d3a-4f8f-9eb7-e5e0be924a84" providerId="ADAL" clId="{CEBAFED2-26AC-4A5E-8A09-24FB757B38B9}" dt="2022-06-28T09:29:29.335" v="1944" actId="1076"/>
          <ac:cxnSpMkLst>
            <pc:docMk/>
            <pc:sldMk cId="408068327" sldId="528"/>
            <ac:cxnSpMk id="13" creationId="{44CE410F-81D1-037F-0BE1-C0DCCCD478AF}"/>
          </ac:cxnSpMkLst>
        </pc:cxnChg>
        <pc:cxnChg chg="mod">
          <ac:chgData name="Anastasia Kyriakidou" userId="cab3f51a-2d3a-4f8f-9eb7-e5e0be924a84" providerId="ADAL" clId="{CEBAFED2-26AC-4A5E-8A09-24FB757B38B9}" dt="2022-06-28T09:51:48.463" v="1997" actId="208"/>
          <ac:cxnSpMkLst>
            <pc:docMk/>
            <pc:sldMk cId="408068327" sldId="528"/>
            <ac:cxnSpMk id="16" creationId="{00000000-0000-0000-0000-000000000000}"/>
          </ac:cxnSpMkLst>
        </pc:cxnChg>
        <pc:cxnChg chg="mod">
          <ac:chgData name="Anastasia Kyriakidou" userId="cab3f51a-2d3a-4f8f-9eb7-e5e0be924a84" providerId="ADAL" clId="{CEBAFED2-26AC-4A5E-8A09-24FB757B38B9}" dt="2022-06-28T09:29:29.335" v="1944" actId="1076"/>
          <ac:cxnSpMkLst>
            <pc:docMk/>
            <pc:sldMk cId="408068327" sldId="528"/>
            <ac:cxnSpMk id="26" creationId="{C50E77FA-27EF-2D31-D55D-7EEA46521B31}"/>
          </ac:cxnSpMkLst>
        </pc:cxnChg>
        <pc:cxnChg chg="mod">
          <ac:chgData name="Anastasia Kyriakidou" userId="cab3f51a-2d3a-4f8f-9eb7-e5e0be924a84" providerId="ADAL" clId="{CEBAFED2-26AC-4A5E-8A09-24FB757B38B9}" dt="2022-06-28T09:29:47.649" v="1946" actId="1076"/>
          <ac:cxnSpMkLst>
            <pc:docMk/>
            <pc:sldMk cId="408068327" sldId="528"/>
            <ac:cxnSpMk id="33" creationId="{EF33E325-EFF4-7320-621F-0C4E13156A25}"/>
          </ac:cxnSpMkLst>
        </pc:cxnChg>
        <pc:cxnChg chg="mod">
          <ac:chgData name="Anastasia Kyriakidou" userId="cab3f51a-2d3a-4f8f-9eb7-e5e0be924a84" providerId="ADAL" clId="{CEBAFED2-26AC-4A5E-8A09-24FB757B38B9}" dt="2022-06-28T09:29:29.335" v="1944" actId="1076"/>
          <ac:cxnSpMkLst>
            <pc:docMk/>
            <pc:sldMk cId="408068327" sldId="528"/>
            <ac:cxnSpMk id="38" creationId="{CAD89F9E-DF8D-711D-41CA-0B3233110055}"/>
          </ac:cxnSpMkLst>
        </pc:cxnChg>
        <pc:cxnChg chg="add del mod">
          <ac:chgData name="Anastasia Kyriakidou" userId="cab3f51a-2d3a-4f8f-9eb7-e5e0be924a84" providerId="ADAL" clId="{CEBAFED2-26AC-4A5E-8A09-24FB757B38B9}" dt="2022-06-28T09:51:39.907" v="1996" actId="478"/>
          <ac:cxnSpMkLst>
            <pc:docMk/>
            <pc:sldMk cId="408068327" sldId="528"/>
            <ac:cxnSpMk id="43" creationId="{2D2E0366-A081-8292-074A-F1678A28EAD2}"/>
          </ac:cxnSpMkLst>
        </pc:cxnChg>
        <pc:cxnChg chg="mod">
          <ac:chgData name="Anastasia Kyriakidou" userId="cab3f51a-2d3a-4f8f-9eb7-e5e0be924a84" providerId="ADAL" clId="{CEBAFED2-26AC-4A5E-8A09-24FB757B38B9}" dt="2022-06-28T09:29:29.335" v="1944" actId="1076"/>
          <ac:cxnSpMkLst>
            <pc:docMk/>
            <pc:sldMk cId="408068327" sldId="528"/>
            <ac:cxnSpMk id="51" creationId="{D356D556-1F41-7D32-D69B-62F6DCBCF296}"/>
          </ac:cxnSpMkLst>
        </pc:cxnChg>
        <pc:cxnChg chg="del mod">
          <ac:chgData name="Anastasia Kyriakidou" userId="cab3f51a-2d3a-4f8f-9eb7-e5e0be924a84" providerId="ADAL" clId="{CEBAFED2-26AC-4A5E-8A09-24FB757B38B9}" dt="2022-06-27T12:59:26.894" v="628" actId="478"/>
          <ac:cxnSpMkLst>
            <pc:docMk/>
            <pc:sldMk cId="408068327" sldId="528"/>
            <ac:cxnSpMk id="67" creationId="{CBED5B4D-A100-347E-9507-BE836A872259}"/>
          </ac:cxnSpMkLst>
        </pc:cxnChg>
        <pc:cxnChg chg="add mod">
          <ac:chgData name="Anastasia Kyriakidou" userId="cab3f51a-2d3a-4f8f-9eb7-e5e0be924a84" providerId="ADAL" clId="{CEBAFED2-26AC-4A5E-8A09-24FB757B38B9}" dt="2022-06-28T09:29:29.335" v="1944" actId="1076"/>
          <ac:cxnSpMkLst>
            <pc:docMk/>
            <pc:sldMk cId="408068327" sldId="528"/>
            <ac:cxnSpMk id="69" creationId="{D6F58F53-B74D-00D7-7C96-DA4EBE41202F}"/>
          </ac:cxnSpMkLst>
        </pc:cxnChg>
        <pc:cxnChg chg="add del mod">
          <ac:chgData name="Anastasia Kyriakidou" userId="cab3f51a-2d3a-4f8f-9eb7-e5e0be924a84" providerId="ADAL" clId="{CEBAFED2-26AC-4A5E-8A09-24FB757B38B9}" dt="2022-06-27T13:03:52.249" v="665" actId="478"/>
          <ac:cxnSpMkLst>
            <pc:docMk/>
            <pc:sldMk cId="408068327" sldId="528"/>
            <ac:cxnSpMk id="70" creationId="{60AF3300-3F89-DD83-F782-296C06A1E1EC}"/>
          </ac:cxnSpMkLst>
        </pc:cxnChg>
        <pc:cxnChg chg="mod">
          <ac:chgData name="Anastasia Kyriakidou" userId="cab3f51a-2d3a-4f8f-9eb7-e5e0be924a84" providerId="ADAL" clId="{CEBAFED2-26AC-4A5E-8A09-24FB757B38B9}" dt="2022-06-28T09:29:47.649" v="1946" actId="1076"/>
          <ac:cxnSpMkLst>
            <pc:docMk/>
            <pc:sldMk cId="408068327" sldId="528"/>
            <ac:cxnSpMk id="76" creationId="{3E26E64F-FD0E-761D-F2F4-C688381004C5}"/>
          </ac:cxnSpMkLst>
        </pc:cxnChg>
      </pc:sldChg>
      <pc:sldChg chg="addSp delSp modSp mod">
        <pc:chgData name="Anastasia Kyriakidou" userId="cab3f51a-2d3a-4f8f-9eb7-e5e0be924a84" providerId="ADAL" clId="{CEBAFED2-26AC-4A5E-8A09-24FB757B38B9}" dt="2022-06-27T10:06:22.078" v="315" actId="20577"/>
        <pc:sldMkLst>
          <pc:docMk/>
          <pc:sldMk cId="2987274195" sldId="529"/>
        </pc:sldMkLst>
        <pc:spChg chg="mod">
          <ac:chgData name="Anastasia Kyriakidou" userId="cab3f51a-2d3a-4f8f-9eb7-e5e0be924a84" providerId="ADAL" clId="{CEBAFED2-26AC-4A5E-8A09-24FB757B38B9}" dt="2022-06-27T10:06:22.078" v="315" actId="20577"/>
          <ac:spMkLst>
            <pc:docMk/>
            <pc:sldMk cId="2987274195" sldId="529"/>
            <ac:spMk id="9" creationId="{00000000-0000-0000-0000-000000000000}"/>
          </ac:spMkLst>
        </pc:spChg>
        <pc:picChg chg="mod">
          <ac:chgData name="Anastasia Kyriakidou" userId="cab3f51a-2d3a-4f8f-9eb7-e5e0be924a84" providerId="ADAL" clId="{CEBAFED2-26AC-4A5E-8A09-24FB757B38B9}" dt="2022-06-27T09:57:11.708" v="314" actId="1076"/>
          <ac:picMkLst>
            <pc:docMk/>
            <pc:sldMk cId="2987274195" sldId="529"/>
            <ac:picMk id="4" creationId="{00000000-0000-0000-0000-000000000000}"/>
          </ac:picMkLst>
        </pc:picChg>
        <pc:picChg chg="add mod">
          <ac:chgData name="Anastasia Kyriakidou" userId="cab3f51a-2d3a-4f8f-9eb7-e5e0be924a84" providerId="ADAL" clId="{CEBAFED2-26AC-4A5E-8A09-24FB757B38B9}" dt="2022-06-27T09:19:25.025" v="145"/>
          <ac:picMkLst>
            <pc:docMk/>
            <pc:sldMk cId="2987274195" sldId="529"/>
            <ac:picMk id="11" creationId="{F5863353-22AB-7786-2236-EDFCB98FB5EE}"/>
          </ac:picMkLst>
        </pc:picChg>
        <pc:picChg chg="add mod">
          <ac:chgData name="Anastasia Kyriakidou" userId="cab3f51a-2d3a-4f8f-9eb7-e5e0be924a84" providerId="ADAL" clId="{CEBAFED2-26AC-4A5E-8A09-24FB757B38B9}" dt="2022-06-27T09:19:25.025" v="145"/>
          <ac:picMkLst>
            <pc:docMk/>
            <pc:sldMk cId="2987274195" sldId="529"/>
            <ac:picMk id="12" creationId="{763DBB6A-6FC0-8742-B87F-4DF6705B58BF}"/>
          </ac:picMkLst>
        </pc:picChg>
        <pc:picChg chg="add mod">
          <ac:chgData name="Anastasia Kyriakidou" userId="cab3f51a-2d3a-4f8f-9eb7-e5e0be924a84" providerId="ADAL" clId="{CEBAFED2-26AC-4A5E-8A09-24FB757B38B9}" dt="2022-06-27T09:54:51.220" v="309"/>
          <ac:picMkLst>
            <pc:docMk/>
            <pc:sldMk cId="2987274195" sldId="529"/>
            <ac:picMk id="13" creationId="{F74E864B-2A85-6DC2-E5CD-AE56A47CBC40}"/>
          </ac:picMkLst>
        </pc:picChg>
        <pc:picChg chg="del">
          <ac:chgData name="Anastasia Kyriakidou" userId="cab3f51a-2d3a-4f8f-9eb7-e5e0be924a84" providerId="ADAL" clId="{CEBAFED2-26AC-4A5E-8A09-24FB757B38B9}" dt="2022-06-27T09:19:23.632" v="144" actId="478"/>
          <ac:picMkLst>
            <pc:docMk/>
            <pc:sldMk cId="2987274195" sldId="529"/>
            <ac:picMk id="19" creationId="{4555B8B5-2B39-3AD7-7C6D-4B7707561DE9}"/>
          </ac:picMkLst>
        </pc:picChg>
        <pc:picChg chg="del">
          <ac:chgData name="Anastasia Kyriakidou" userId="cab3f51a-2d3a-4f8f-9eb7-e5e0be924a84" providerId="ADAL" clId="{CEBAFED2-26AC-4A5E-8A09-24FB757B38B9}" dt="2022-06-27T09:19:23.254" v="143" actId="478"/>
          <ac:picMkLst>
            <pc:docMk/>
            <pc:sldMk cId="2987274195" sldId="529"/>
            <ac:picMk id="20" creationId="{96D5D11A-DC36-17DF-D8A8-73E6EEE8D5DB}"/>
          </ac:picMkLst>
        </pc:picChg>
      </pc:sldChg>
      <pc:sldChg chg="addSp delSp modSp mod modAnim">
        <pc:chgData name="Anastasia Kyriakidou" userId="cab3f51a-2d3a-4f8f-9eb7-e5e0be924a84" providerId="ADAL" clId="{CEBAFED2-26AC-4A5E-8A09-24FB757B38B9}" dt="2022-06-28T10:23:40.799" v="2011"/>
        <pc:sldMkLst>
          <pc:docMk/>
          <pc:sldMk cId="2539961400" sldId="537"/>
        </pc:sldMkLst>
        <pc:spChg chg="mod">
          <ac:chgData name="Anastasia Kyriakidou" userId="cab3f51a-2d3a-4f8f-9eb7-e5e0be924a84" providerId="ADAL" clId="{CEBAFED2-26AC-4A5E-8A09-24FB757B38B9}" dt="2022-06-28T06:42:15.535" v="1026" actId="21"/>
          <ac:spMkLst>
            <pc:docMk/>
            <pc:sldMk cId="2539961400" sldId="537"/>
            <ac:spMk id="12" creationId="{00000000-0000-0000-0000-000000000000}"/>
          </ac:spMkLst>
        </pc:spChg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2539961400" sldId="537"/>
            <ac:spMk id="13" creationId="{00000000-0000-0000-0000-000000000000}"/>
          </ac:spMkLst>
        </pc:spChg>
        <pc:spChg chg="add mod">
          <ac:chgData name="Anastasia Kyriakidou" userId="cab3f51a-2d3a-4f8f-9eb7-e5e0be924a84" providerId="ADAL" clId="{CEBAFED2-26AC-4A5E-8A09-24FB757B38B9}" dt="2022-06-28T06:44:54.240" v="1060" actId="14100"/>
          <ac:spMkLst>
            <pc:docMk/>
            <pc:sldMk cId="2539961400" sldId="537"/>
            <ac:spMk id="14" creationId="{B1AACA48-426A-53B7-8C02-6EC6401BE13C}"/>
          </ac:spMkLst>
        </pc:spChg>
        <pc:picChg chg="mod">
          <ac:chgData name="Anastasia Kyriakidou" userId="cab3f51a-2d3a-4f8f-9eb7-e5e0be924a84" providerId="ADAL" clId="{CEBAFED2-26AC-4A5E-8A09-24FB757B38B9}" dt="2022-06-28T06:44:35.292" v="1053" actId="14100"/>
          <ac:picMkLst>
            <pc:docMk/>
            <pc:sldMk cId="2539961400" sldId="537"/>
            <ac:picMk id="3" creationId="{00620A52-F011-50C6-E2DF-F77E0A78F0D6}"/>
          </ac:picMkLst>
        </pc:picChg>
        <pc:picChg chg="mod">
          <ac:chgData name="Anastasia Kyriakidou" userId="cab3f51a-2d3a-4f8f-9eb7-e5e0be924a84" providerId="ADAL" clId="{CEBAFED2-26AC-4A5E-8A09-24FB757B38B9}" dt="2022-06-28T06:42:39.864" v="1033" actId="1076"/>
          <ac:picMkLst>
            <pc:docMk/>
            <pc:sldMk cId="2539961400" sldId="537"/>
            <ac:picMk id="4" creationId="{00000000-0000-0000-0000-000000000000}"/>
          </ac:picMkLst>
        </pc:picChg>
        <pc:picChg chg="mod">
          <ac:chgData name="Anastasia Kyriakidou" userId="cab3f51a-2d3a-4f8f-9eb7-e5e0be924a84" providerId="ADAL" clId="{CEBAFED2-26AC-4A5E-8A09-24FB757B38B9}" dt="2022-06-28T06:42:39.864" v="1033" actId="1076"/>
          <ac:picMkLst>
            <pc:docMk/>
            <pc:sldMk cId="2539961400" sldId="537"/>
            <ac:picMk id="6" creationId="{00000000-0000-0000-0000-000000000000}"/>
          </ac:picMkLst>
        </pc:picChg>
        <pc:picChg chg="add del">
          <ac:chgData name="Anastasia Kyriakidou" userId="cab3f51a-2d3a-4f8f-9eb7-e5e0be924a84" providerId="ADAL" clId="{CEBAFED2-26AC-4A5E-8A09-24FB757B38B9}" dt="2022-06-27T09:21:38.358" v="192" actId="478"/>
          <ac:picMkLst>
            <pc:docMk/>
            <pc:sldMk cId="2539961400" sldId="537"/>
            <ac:picMk id="11" creationId="{B6FB38CE-B971-CEF1-D01B-24CBDF8251C6}"/>
          </ac:picMkLst>
        </pc:picChg>
      </pc:sldChg>
      <pc:sldChg chg="modSp">
        <pc:chgData name="Anastasia Kyriakidou" userId="cab3f51a-2d3a-4f8f-9eb7-e5e0be924a84" providerId="ADAL" clId="{CEBAFED2-26AC-4A5E-8A09-24FB757B38B9}" dt="2022-06-28T10:23:40.799" v="2011"/>
        <pc:sldMkLst>
          <pc:docMk/>
          <pc:sldMk cId="869400957" sldId="541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869400957" sldId="541"/>
            <ac:spMk id="7" creationId="{00000000-0000-0000-0000-000000000000}"/>
          </ac:spMkLst>
        </pc:spChg>
      </pc:sldChg>
      <pc:sldChg chg="addSp delSp modSp mod">
        <pc:chgData name="Anastasia Kyriakidou" userId="cab3f51a-2d3a-4f8f-9eb7-e5e0be924a84" providerId="ADAL" clId="{CEBAFED2-26AC-4A5E-8A09-24FB757B38B9}" dt="2022-06-27T09:31:46.096" v="297" actId="20577"/>
        <pc:sldMkLst>
          <pc:docMk/>
          <pc:sldMk cId="2358893052" sldId="542"/>
        </pc:sldMkLst>
        <pc:graphicFrameChg chg="modGraphic">
          <ac:chgData name="Anastasia Kyriakidou" userId="cab3f51a-2d3a-4f8f-9eb7-e5e0be924a84" providerId="ADAL" clId="{CEBAFED2-26AC-4A5E-8A09-24FB757B38B9}" dt="2022-06-27T09:31:46.096" v="297" actId="20577"/>
          <ac:graphicFrameMkLst>
            <pc:docMk/>
            <pc:sldMk cId="2358893052" sldId="542"/>
            <ac:graphicFrameMk id="23" creationId="{6DB858AA-602B-8661-289A-0486A9000D12}"/>
          </ac:graphicFrameMkLst>
        </pc:graphicFrameChg>
        <pc:picChg chg="del">
          <ac:chgData name="Anastasia Kyriakidou" userId="cab3f51a-2d3a-4f8f-9eb7-e5e0be924a84" providerId="ADAL" clId="{CEBAFED2-26AC-4A5E-8A09-24FB757B38B9}" dt="2022-06-27T09:19:27.323" v="146" actId="478"/>
          <ac:picMkLst>
            <pc:docMk/>
            <pc:sldMk cId="2358893052" sldId="542"/>
            <ac:picMk id="11" creationId="{C09A1CDC-AF5B-D6CE-A256-F5B2FA579BEE}"/>
          </ac:picMkLst>
        </pc:picChg>
        <pc:picChg chg="del">
          <ac:chgData name="Anastasia Kyriakidou" userId="cab3f51a-2d3a-4f8f-9eb7-e5e0be924a84" providerId="ADAL" clId="{CEBAFED2-26AC-4A5E-8A09-24FB757B38B9}" dt="2022-06-27T09:19:27.323" v="146" actId="478"/>
          <ac:picMkLst>
            <pc:docMk/>
            <pc:sldMk cId="2358893052" sldId="542"/>
            <ac:picMk id="12" creationId="{291183F7-FAC0-28DE-109B-97A42A07AA32}"/>
          </ac:picMkLst>
        </pc:picChg>
        <pc:picChg chg="add mod">
          <ac:chgData name="Anastasia Kyriakidou" userId="cab3f51a-2d3a-4f8f-9eb7-e5e0be924a84" providerId="ADAL" clId="{CEBAFED2-26AC-4A5E-8A09-24FB757B38B9}" dt="2022-06-27T09:19:27.702" v="147"/>
          <ac:picMkLst>
            <pc:docMk/>
            <pc:sldMk cId="2358893052" sldId="542"/>
            <ac:picMk id="15" creationId="{E2A1B2EC-2051-6072-ED1F-1E6E782113EC}"/>
          </ac:picMkLst>
        </pc:picChg>
        <pc:picChg chg="add mod">
          <ac:chgData name="Anastasia Kyriakidou" userId="cab3f51a-2d3a-4f8f-9eb7-e5e0be924a84" providerId="ADAL" clId="{CEBAFED2-26AC-4A5E-8A09-24FB757B38B9}" dt="2022-06-27T09:19:27.702" v="147"/>
          <ac:picMkLst>
            <pc:docMk/>
            <pc:sldMk cId="2358893052" sldId="542"/>
            <ac:picMk id="16" creationId="{58736D26-BA8B-0756-1B0F-617D172A68AC}"/>
          </ac:picMkLst>
        </pc:picChg>
      </pc:sldChg>
      <pc:sldChg chg="addSp modSp mod">
        <pc:chgData name="Anastasia Kyriakidou" userId="cab3f51a-2d3a-4f8f-9eb7-e5e0be924a84" providerId="ADAL" clId="{CEBAFED2-26AC-4A5E-8A09-24FB757B38B9}" dt="2022-06-28T10:23:40.799" v="2011"/>
        <pc:sldMkLst>
          <pc:docMk/>
          <pc:sldMk cId="1845963500" sldId="634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1845963500" sldId="634"/>
            <ac:spMk id="7" creationId="{02D464FA-68D1-6E4E-D94C-9D6B261716FC}"/>
          </ac:spMkLst>
        </pc:spChg>
        <pc:picChg chg="add mod">
          <ac:chgData name="Anastasia Kyriakidou" userId="cab3f51a-2d3a-4f8f-9eb7-e5e0be924a84" providerId="ADAL" clId="{CEBAFED2-26AC-4A5E-8A09-24FB757B38B9}" dt="2022-06-27T09:18:50.389" v="137"/>
          <ac:picMkLst>
            <pc:docMk/>
            <pc:sldMk cId="1845963500" sldId="634"/>
            <ac:picMk id="9" creationId="{F8B881CB-ACA1-4A74-ACD9-92F7172FF5E9}"/>
          </ac:picMkLst>
        </pc:picChg>
        <pc:picChg chg="add mod">
          <ac:chgData name="Anastasia Kyriakidou" userId="cab3f51a-2d3a-4f8f-9eb7-e5e0be924a84" providerId="ADAL" clId="{CEBAFED2-26AC-4A5E-8A09-24FB757B38B9}" dt="2022-06-27T09:18:50.389" v="137"/>
          <ac:picMkLst>
            <pc:docMk/>
            <pc:sldMk cId="1845963500" sldId="634"/>
            <ac:picMk id="10" creationId="{ADC0355A-F88F-A9F3-B528-3B63C8454991}"/>
          </ac:picMkLst>
        </pc:picChg>
      </pc:sldChg>
      <pc:sldChg chg="modSp mod">
        <pc:chgData name="Anastasia Kyriakidou" userId="cab3f51a-2d3a-4f8f-9eb7-e5e0be924a84" providerId="ADAL" clId="{CEBAFED2-26AC-4A5E-8A09-24FB757B38B9}" dt="2022-06-28T10:23:40.872" v="2012" actId="27636"/>
        <pc:sldMkLst>
          <pc:docMk/>
          <pc:sldMk cId="1312510917" sldId="1238"/>
        </pc:sldMkLst>
        <pc:spChg chg="mod">
          <ac:chgData name="Anastasia Kyriakidou" userId="cab3f51a-2d3a-4f8f-9eb7-e5e0be924a84" providerId="ADAL" clId="{CEBAFED2-26AC-4A5E-8A09-24FB757B38B9}" dt="2022-06-28T10:23:40.872" v="2012" actId="27636"/>
          <ac:spMkLst>
            <pc:docMk/>
            <pc:sldMk cId="1312510917" sldId="1238"/>
            <ac:spMk id="3" creationId="{F4C1FA64-FD7D-4ADA-AAFA-113ECE1D3444}"/>
          </ac:spMkLst>
        </pc:spChg>
      </pc:sldChg>
      <pc:sldChg chg="addSp delSp modSp mod delAnim modAnim">
        <pc:chgData name="Anastasia Kyriakidou" userId="cab3f51a-2d3a-4f8f-9eb7-e5e0be924a84" providerId="ADAL" clId="{CEBAFED2-26AC-4A5E-8A09-24FB757B38B9}" dt="2022-06-28T10:23:40.799" v="2011"/>
        <pc:sldMkLst>
          <pc:docMk/>
          <pc:sldMk cId="1891252842" sldId="1239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1891252842" sldId="1239"/>
            <ac:spMk id="7" creationId="{34368852-A456-A982-693B-ED5993739B93}"/>
          </ac:spMkLst>
        </pc:spChg>
        <pc:spChg chg="del">
          <ac:chgData name="Anastasia Kyriakidou" userId="cab3f51a-2d3a-4f8f-9eb7-e5e0be924a84" providerId="ADAL" clId="{CEBAFED2-26AC-4A5E-8A09-24FB757B38B9}" dt="2022-06-27T10:08:11.037" v="319" actId="478"/>
          <ac:spMkLst>
            <pc:docMk/>
            <pc:sldMk cId="1891252842" sldId="1239"/>
            <ac:spMk id="23" creationId="{FD1D76B4-96A8-EFBB-2F18-6200AC72814E}"/>
          </ac:spMkLst>
        </pc:spChg>
        <pc:spChg chg="mod">
          <ac:chgData name="Anastasia Kyriakidou" userId="cab3f51a-2d3a-4f8f-9eb7-e5e0be924a84" providerId="ADAL" clId="{CEBAFED2-26AC-4A5E-8A09-24FB757B38B9}" dt="2022-06-27T10:16:06.144" v="419" actId="1076"/>
          <ac:spMkLst>
            <pc:docMk/>
            <pc:sldMk cId="1891252842" sldId="1239"/>
            <ac:spMk id="30" creationId="{BC57ADA1-79CD-BB9B-EE32-E47B57CFCBF8}"/>
          </ac:spMkLst>
        </pc:spChg>
        <pc:spChg chg="del">
          <ac:chgData name="Anastasia Kyriakidou" userId="cab3f51a-2d3a-4f8f-9eb7-e5e0be924a84" providerId="ADAL" clId="{CEBAFED2-26AC-4A5E-8A09-24FB757B38B9}" dt="2022-06-27T10:08:37.763" v="331" actId="478"/>
          <ac:spMkLst>
            <pc:docMk/>
            <pc:sldMk cId="1891252842" sldId="1239"/>
            <ac:spMk id="31" creationId="{33C1B948-FCD9-AC28-07BE-A490FE58BD01}"/>
          </ac:spMkLst>
        </pc:spChg>
        <pc:spChg chg="add del mod">
          <ac:chgData name="Anastasia Kyriakidou" userId="cab3f51a-2d3a-4f8f-9eb7-e5e0be924a84" providerId="ADAL" clId="{CEBAFED2-26AC-4A5E-8A09-24FB757B38B9}" dt="2022-06-27T10:11:07.659" v="363" actId="478"/>
          <ac:spMkLst>
            <pc:docMk/>
            <pc:sldMk cId="1891252842" sldId="1239"/>
            <ac:spMk id="35" creationId="{35E1CE0A-30FD-9C96-7F01-CBBA1B4BB9CE}"/>
          </ac:spMkLst>
        </pc:spChg>
        <pc:spChg chg="del">
          <ac:chgData name="Anastasia Kyriakidou" userId="cab3f51a-2d3a-4f8f-9eb7-e5e0be924a84" providerId="ADAL" clId="{CEBAFED2-26AC-4A5E-8A09-24FB757B38B9}" dt="2022-06-27T10:08:20.887" v="327" actId="478"/>
          <ac:spMkLst>
            <pc:docMk/>
            <pc:sldMk cId="1891252842" sldId="1239"/>
            <ac:spMk id="40" creationId="{F8725B84-0C11-02AF-24D3-76FDD85DF6DF}"/>
          </ac:spMkLst>
        </pc:spChg>
        <pc:spChg chg="del">
          <ac:chgData name="Anastasia Kyriakidou" userId="cab3f51a-2d3a-4f8f-9eb7-e5e0be924a84" providerId="ADAL" clId="{CEBAFED2-26AC-4A5E-8A09-24FB757B38B9}" dt="2022-06-27T10:08:12.525" v="320" actId="478"/>
          <ac:spMkLst>
            <pc:docMk/>
            <pc:sldMk cId="1891252842" sldId="1239"/>
            <ac:spMk id="45" creationId="{939B9F07-77B2-2CAF-2528-0CE7EAFDFD0B}"/>
          </ac:spMkLst>
        </pc:spChg>
        <pc:spChg chg="del">
          <ac:chgData name="Anastasia Kyriakidou" userId="cab3f51a-2d3a-4f8f-9eb7-e5e0be924a84" providerId="ADAL" clId="{CEBAFED2-26AC-4A5E-8A09-24FB757B38B9}" dt="2022-06-27T10:08:11.037" v="319" actId="478"/>
          <ac:spMkLst>
            <pc:docMk/>
            <pc:sldMk cId="1891252842" sldId="1239"/>
            <ac:spMk id="62" creationId="{20E75ACE-7AAF-9CCA-7F4E-A222D45F212F}"/>
          </ac:spMkLst>
        </pc:spChg>
        <pc:spChg chg="del">
          <ac:chgData name="Anastasia Kyriakidou" userId="cab3f51a-2d3a-4f8f-9eb7-e5e0be924a84" providerId="ADAL" clId="{CEBAFED2-26AC-4A5E-8A09-24FB757B38B9}" dt="2022-06-27T10:08:17.692" v="324" actId="478"/>
          <ac:spMkLst>
            <pc:docMk/>
            <pc:sldMk cId="1891252842" sldId="1239"/>
            <ac:spMk id="114" creationId="{218BD157-2409-EEF8-60CC-6BD528FAB4D4}"/>
          </ac:spMkLst>
        </pc:spChg>
        <pc:spChg chg="del">
          <ac:chgData name="Anastasia Kyriakidou" userId="cab3f51a-2d3a-4f8f-9eb7-e5e0be924a84" providerId="ADAL" clId="{CEBAFED2-26AC-4A5E-8A09-24FB757B38B9}" dt="2022-06-27T10:08:39.448" v="332" actId="478"/>
          <ac:spMkLst>
            <pc:docMk/>
            <pc:sldMk cId="1891252842" sldId="1239"/>
            <ac:spMk id="115" creationId="{4F0E7664-071F-18FF-0369-E96742A73482}"/>
          </ac:spMkLst>
        </pc:spChg>
        <pc:spChg chg="del">
          <ac:chgData name="Anastasia Kyriakidou" userId="cab3f51a-2d3a-4f8f-9eb7-e5e0be924a84" providerId="ADAL" clId="{CEBAFED2-26AC-4A5E-8A09-24FB757B38B9}" dt="2022-06-27T10:08:22.700" v="329" actId="478"/>
          <ac:spMkLst>
            <pc:docMk/>
            <pc:sldMk cId="1891252842" sldId="1239"/>
            <ac:spMk id="116" creationId="{01C886AF-7361-A8FD-AFFB-ACF1E4EEED11}"/>
          </ac:spMkLst>
        </pc:spChg>
        <pc:spChg chg="del">
          <ac:chgData name="Anastasia Kyriakidou" userId="cab3f51a-2d3a-4f8f-9eb7-e5e0be924a84" providerId="ADAL" clId="{CEBAFED2-26AC-4A5E-8A09-24FB757B38B9}" dt="2022-06-27T10:08:18.495" v="325" actId="478"/>
          <ac:spMkLst>
            <pc:docMk/>
            <pc:sldMk cId="1891252842" sldId="1239"/>
            <ac:spMk id="117" creationId="{DD126478-2984-9425-7D53-81DC436EF422}"/>
          </ac:spMkLst>
        </pc:spChg>
        <pc:spChg chg="del mod">
          <ac:chgData name="Anastasia Kyriakidou" userId="cab3f51a-2d3a-4f8f-9eb7-e5e0be924a84" providerId="ADAL" clId="{CEBAFED2-26AC-4A5E-8A09-24FB757B38B9}" dt="2022-06-27T10:11:07.659" v="363" actId="478"/>
          <ac:spMkLst>
            <pc:docMk/>
            <pc:sldMk cId="1891252842" sldId="1239"/>
            <ac:spMk id="133" creationId="{0EF5ABF4-D392-F51C-E86C-82910BD583C3}"/>
          </ac:spMkLst>
        </pc:spChg>
        <pc:spChg chg="del">
          <ac:chgData name="Anastasia Kyriakidou" userId="cab3f51a-2d3a-4f8f-9eb7-e5e0be924a84" providerId="ADAL" clId="{CEBAFED2-26AC-4A5E-8A09-24FB757B38B9}" dt="2022-06-27T10:08:43.434" v="335" actId="478"/>
          <ac:spMkLst>
            <pc:docMk/>
            <pc:sldMk cId="1891252842" sldId="1239"/>
            <ac:spMk id="134" creationId="{759A19A9-5E0C-5619-607B-8978D8C073FE}"/>
          </ac:spMkLst>
        </pc:spChg>
        <pc:spChg chg="del">
          <ac:chgData name="Anastasia Kyriakidou" userId="cab3f51a-2d3a-4f8f-9eb7-e5e0be924a84" providerId="ADAL" clId="{CEBAFED2-26AC-4A5E-8A09-24FB757B38B9}" dt="2022-06-27T10:08:40.852" v="333" actId="478"/>
          <ac:spMkLst>
            <pc:docMk/>
            <pc:sldMk cId="1891252842" sldId="1239"/>
            <ac:spMk id="136" creationId="{64B37E54-373E-B9D6-800B-27CD51CA58EA}"/>
          </ac:spMkLst>
        </pc:spChg>
        <pc:picChg chg="add del">
          <ac:chgData name="Anastasia Kyriakidou" userId="cab3f51a-2d3a-4f8f-9eb7-e5e0be924a84" providerId="ADAL" clId="{CEBAFED2-26AC-4A5E-8A09-24FB757B38B9}" dt="2022-06-27T10:08:15.872" v="323" actId="478"/>
          <ac:picMkLst>
            <pc:docMk/>
            <pc:sldMk cId="1891252842" sldId="1239"/>
            <ac:picMk id="56" creationId="{5228DEC4-EEB7-67D3-02CE-B4AA2665EAD3}"/>
          </ac:picMkLst>
        </pc:picChg>
        <pc:cxnChg chg="del mod">
          <ac:chgData name="Anastasia Kyriakidou" userId="cab3f51a-2d3a-4f8f-9eb7-e5e0be924a84" providerId="ADAL" clId="{CEBAFED2-26AC-4A5E-8A09-24FB757B38B9}" dt="2022-06-27T10:08:11.037" v="319" actId="478"/>
          <ac:cxnSpMkLst>
            <pc:docMk/>
            <pc:sldMk cId="1891252842" sldId="1239"/>
            <ac:cxnSpMk id="25" creationId="{8284FBD3-05E9-8656-C5FB-6CB7C238A8D9}"/>
          </ac:cxnSpMkLst>
        </pc:cxnChg>
        <pc:cxnChg chg="mod">
          <ac:chgData name="Anastasia Kyriakidou" userId="cab3f51a-2d3a-4f8f-9eb7-e5e0be924a84" providerId="ADAL" clId="{CEBAFED2-26AC-4A5E-8A09-24FB757B38B9}" dt="2022-06-27T10:16:03.008" v="418" actId="1076"/>
          <ac:cxnSpMkLst>
            <pc:docMk/>
            <pc:sldMk cId="1891252842" sldId="1239"/>
            <ac:cxnSpMk id="26" creationId="{32A9C627-FE37-86E1-A3BA-4A06828E432D}"/>
          </ac:cxnSpMkLst>
        </pc:cxnChg>
        <pc:cxnChg chg="del mod">
          <ac:chgData name="Anastasia Kyriakidou" userId="cab3f51a-2d3a-4f8f-9eb7-e5e0be924a84" providerId="ADAL" clId="{CEBAFED2-26AC-4A5E-8A09-24FB757B38B9}" dt="2022-06-27T10:08:37.089" v="330" actId="478"/>
          <ac:cxnSpMkLst>
            <pc:docMk/>
            <pc:sldMk cId="1891252842" sldId="1239"/>
            <ac:cxnSpMk id="33" creationId="{41BEFD10-15D8-D655-D710-03AF6862EEE4}"/>
          </ac:cxnSpMkLst>
        </pc:cxnChg>
        <pc:cxnChg chg="add del mod">
          <ac:chgData name="Anastasia Kyriakidou" userId="cab3f51a-2d3a-4f8f-9eb7-e5e0be924a84" providerId="ADAL" clId="{CEBAFED2-26AC-4A5E-8A09-24FB757B38B9}" dt="2022-06-27T10:11:07.659" v="363" actId="478"/>
          <ac:cxnSpMkLst>
            <pc:docMk/>
            <pc:sldMk cId="1891252842" sldId="1239"/>
            <ac:cxnSpMk id="34" creationId="{2A537AA5-A5D8-4B48-7A64-5CE4BF3A7828}"/>
          </ac:cxnSpMkLst>
        </pc:cxnChg>
        <pc:cxnChg chg="del mod">
          <ac:chgData name="Anastasia Kyriakidou" userId="cab3f51a-2d3a-4f8f-9eb7-e5e0be924a84" providerId="ADAL" clId="{CEBAFED2-26AC-4A5E-8A09-24FB757B38B9}" dt="2022-06-27T10:08:19.617" v="326" actId="478"/>
          <ac:cxnSpMkLst>
            <pc:docMk/>
            <pc:sldMk cId="1891252842" sldId="1239"/>
            <ac:cxnSpMk id="41" creationId="{FDA11F47-B462-F347-F9B6-236E8A750B21}"/>
          </ac:cxnSpMkLst>
        </pc:cxnChg>
        <pc:cxnChg chg="del mod">
          <ac:chgData name="Anastasia Kyriakidou" userId="cab3f51a-2d3a-4f8f-9eb7-e5e0be924a84" providerId="ADAL" clId="{CEBAFED2-26AC-4A5E-8A09-24FB757B38B9}" dt="2022-06-27T10:08:22.021" v="328" actId="478"/>
          <ac:cxnSpMkLst>
            <pc:docMk/>
            <pc:sldMk cId="1891252842" sldId="1239"/>
            <ac:cxnSpMk id="44" creationId="{EB04BDC6-B4B1-DD7A-CA9E-3575F3AF8938}"/>
          </ac:cxnSpMkLst>
        </pc:cxnChg>
        <pc:cxnChg chg="del mod">
          <ac:chgData name="Anastasia Kyriakidou" userId="cab3f51a-2d3a-4f8f-9eb7-e5e0be924a84" providerId="ADAL" clId="{CEBAFED2-26AC-4A5E-8A09-24FB757B38B9}" dt="2022-06-27T10:08:13.566" v="321" actId="478"/>
          <ac:cxnSpMkLst>
            <pc:docMk/>
            <pc:sldMk cId="1891252842" sldId="1239"/>
            <ac:cxnSpMk id="90" creationId="{75B9D4E2-454A-6994-F965-DB4CC6C26BC6}"/>
          </ac:cxnSpMkLst>
        </pc:cxnChg>
        <pc:cxnChg chg="del mod">
          <ac:chgData name="Anastasia Kyriakidou" userId="cab3f51a-2d3a-4f8f-9eb7-e5e0be924a84" providerId="ADAL" clId="{CEBAFED2-26AC-4A5E-8A09-24FB757B38B9}" dt="2022-06-27T10:08:41.853" v="334" actId="478"/>
          <ac:cxnSpMkLst>
            <pc:docMk/>
            <pc:sldMk cId="1891252842" sldId="1239"/>
            <ac:cxnSpMk id="135" creationId="{262E494C-2AB5-7114-6686-EE8F7D7372D3}"/>
          </ac:cxnSpMkLst>
        </pc:cxnChg>
      </pc:sldChg>
      <pc:sldChg chg="addSp delSp modSp mod ord">
        <pc:chgData name="Anastasia Kyriakidou" userId="cab3f51a-2d3a-4f8f-9eb7-e5e0be924a84" providerId="ADAL" clId="{CEBAFED2-26AC-4A5E-8A09-24FB757B38B9}" dt="2022-06-28T10:23:40.799" v="2011"/>
        <pc:sldMkLst>
          <pc:docMk/>
          <pc:sldMk cId="2635960526" sldId="1240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2635960526" sldId="1240"/>
            <ac:spMk id="11" creationId="{354B3A01-0140-EA27-1AEA-CAED92B719B0}"/>
          </ac:spMkLst>
        </pc:spChg>
        <pc:picChg chg="del">
          <ac:chgData name="Anastasia Kyriakidou" userId="cab3f51a-2d3a-4f8f-9eb7-e5e0be924a84" providerId="ADAL" clId="{CEBAFED2-26AC-4A5E-8A09-24FB757B38B9}" dt="2022-06-27T09:21:28.057" v="187" actId="478"/>
          <ac:picMkLst>
            <pc:docMk/>
            <pc:sldMk cId="2635960526" sldId="1240"/>
            <ac:picMk id="9" creationId="{B639687F-A679-1467-4200-DBFC6C26EA83}"/>
          </ac:picMkLst>
        </pc:picChg>
        <pc:picChg chg="del">
          <ac:chgData name="Anastasia Kyriakidou" userId="cab3f51a-2d3a-4f8f-9eb7-e5e0be924a84" providerId="ADAL" clId="{CEBAFED2-26AC-4A5E-8A09-24FB757B38B9}" dt="2022-06-27T09:21:28.057" v="187" actId="478"/>
          <ac:picMkLst>
            <pc:docMk/>
            <pc:sldMk cId="2635960526" sldId="1240"/>
            <ac:picMk id="12" creationId="{37273969-4A63-281B-5032-2B5729AF25A7}"/>
          </ac:picMkLst>
        </pc:picChg>
        <pc:picChg chg="add mod">
          <ac:chgData name="Anastasia Kyriakidou" userId="cab3f51a-2d3a-4f8f-9eb7-e5e0be924a84" providerId="ADAL" clId="{CEBAFED2-26AC-4A5E-8A09-24FB757B38B9}" dt="2022-06-27T09:21:30.290" v="188"/>
          <ac:picMkLst>
            <pc:docMk/>
            <pc:sldMk cId="2635960526" sldId="1240"/>
            <ac:picMk id="14" creationId="{BC54F497-14B5-6842-8D39-9E1891D842F4}"/>
          </ac:picMkLst>
        </pc:picChg>
        <pc:picChg chg="add mod">
          <ac:chgData name="Anastasia Kyriakidou" userId="cab3f51a-2d3a-4f8f-9eb7-e5e0be924a84" providerId="ADAL" clId="{CEBAFED2-26AC-4A5E-8A09-24FB757B38B9}" dt="2022-06-27T09:21:30.290" v="188"/>
          <ac:picMkLst>
            <pc:docMk/>
            <pc:sldMk cId="2635960526" sldId="1240"/>
            <ac:picMk id="15" creationId="{25C1D08D-3537-4602-AE2A-22BA88A9B94C}"/>
          </ac:picMkLst>
        </pc:picChg>
      </pc:sldChg>
      <pc:sldChg chg="addSp modSp mod modAnim">
        <pc:chgData name="Anastasia Kyriakidou" userId="cab3f51a-2d3a-4f8f-9eb7-e5e0be924a84" providerId="ADAL" clId="{CEBAFED2-26AC-4A5E-8A09-24FB757B38B9}" dt="2022-06-29T06:59:34.941" v="2081"/>
        <pc:sldMkLst>
          <pc:docMk/>
          <pc:sldMk cId="3254831824" sldId="1243"/>
        </pc:sldMkLst>
        <pc:spChg chg="mod">
          <ac:chgData name="Anastasia Kyriakidou" userId="cab3f51a-2d3a-4f8f-9eb7-e5e0be924a84" providerId="ADAL" clId="{CEBAFED2-26AC-4A5E-8A09-24FB757B38B9}" dt="2022-06-28T08:13:30.555" v="1798" actId="1076"/>
          <ac:spMkLst>
            <pc:docMk/>
            <pc:sldMk cId="3254831824" sldId="1243"/>
            <ac:spMk id="10" creationId="{56C22449-0987-8525-551B-5B2808503F38}"/>
          </ac:spMkLst>
        </pc:spChg>
        <pc:spChg chg="mod">
          <ac:chgData name="Anastasia Kyriakidou" userId="cab3f51a-2d3a-4f8f-9eb7-e5e0be924a84" providerId="ADAL" clId="{CEBAFED2-26AC-4A5E-8A09-24FB757B38B9}" dt="2022-06-28T08:13:14.963" v="1769" actId="1076"/>
          <ac:spMkLst>
            <pc:docMk/>
            <pc:sldMk cId="3254831824" sldId="1243"/>
            <ac:spMk id="11" creationId="{BA7C8E8B-0CF6-5BFE-C7B1-6E185E1EBD02}"/>
          </ac:spMkLst>
        </pc:spChg>
        <pc:spChg chg="mod">
          <ac:chgData name="Anastasia Kyriakidou" userId="cab3f51a-2d3a-4f8f-9eb7-e5e0be924a84" providerId="ADAL" clId="{CEBAFED2-26AC-4A5E-8A09-24FB757B38B9}" dt="2022-06-28T08:13:09.990" v="1768" actId="1035"/>
          <ac:spMkLst>
            <pc:docMk/>
            <pc:sldMk cId="3254831824" sldId="1243"/>
            <ac:spMk id="12" creationId="{772BE083-F80F-DB0C-8F3D-9DB4F249857B}"/>
          </ac:spMkLst>
        </pc:spChg>
        <pc:spChg chg="mod">
          <ac:chgData name="Anastasia Kyriakidou" userId="cab3f51a-2d3a-4f8f-9eb7-e5e0be924a84" providerId="ADAL" clId="{CEBAFED2-26AC-4A5E-8A09-24FB757B38B9}" dt="2022-06-29T06:58:59.384" v="2076" actId="20577"/>
          <ac:spMkLst>
            <pc:docMk/>
            <pc:sldMk cId="3254831824" sldId="1243"/>
            <ac:spMk id="13" creationId="{3A36F35E-0048-6498-EAF5-BE05EFC51A5C}"/>
          </ac:spMkLst>
        </pc:spChg>
        <pc:spChg chg="mod">
          <ac:chgData name="Anastasia Kyriakidou" userId="cab3f51a-2d3a-4f8f-9eb7-e5e0be924a84" providerId="ADAL" clId="{CEBAFED2-26AC-4A5E-8A09-24FB757B38B9}" dt="2022-06-28T08:12:55.117" v="1748" actId="113"/>
          <ac:spMkLst>
            <pc:docMk/>
            <pc:sldMk cId="3254831824" sldId="1243"/>
            <ac:spMk id="14" creationId="{281F9EFA-DFC6-EA93-4529-5F3DF054C726}"/>
          </ac:spMkLst>
        </pc:spChg>
        <pc:spChg chg="mod">
          <ac:chgData name="Anastasia Kyriakidou" userId="cab3f51a-2d3a-4f8f-9eb7-e5e0be924a84" providerId="ADAL" clId="{CEBAFED2-26AC-4A5E-8A09-24FB757B38B9}" dt="2022-06-28T08:13:42.273" v="1805" actId="1036"/>
          <ac:spMkLst>
            <pc:docMk/>
            <pc:sldMk cId="3254831824" sldId="1243"/>
            <ac:spMk id="15" creationId="{E3F8580A-9972-B913-4344-F64DD791583F}"/>
          </ac:spMkLst>
        </pc:spChg>
        <pc:spChg chg="add mod">
          <ac:chgData name="Anastasia Kyriakidou" userId="cab3f51a-2d3a-4f8f-9eb7-e5e0be924a84" providerId="ADAL" clId="{CEBAFED2-26AC-4A5E-8A09-24FB757B38B9}" dt="2022-06-28T08:13:25.608" v="1797" actId="1037"/>
          <ac:spMkLst>
            <pc:docMk/>
            <pc:sldMk cId="3254831824" sldId="1243"/>
            <ac:spMk id="16" creationId="{03D62297-8D0B-0BA3-991A-BFF19248CB04}"/>
          </ac:spMkLst>
        </pc:spChg>
        <pc:spChg chg="add mod">
          <ac:chgData name="Anastasia Kyriakidou" userId="cab3f51a-2d3a-4f8f-9eb7-e5e0be924a84" providerId="ADAL" clId="{CEBAFED2-26AC-4A5E-8A09-24FB757B38B9}" dt="2022-06-29T06:59:16.037" v="2079" actId="14100"/>
          <ac:spMkLst>
            <pc:docMk/>
            <pc:sldMk cId="3254831824" sldId="1243"/>
            <ac:spMk id="18" creationId="{5B986F95-54A0-1990-4528-5BDF211BC9FA}"/>
          </ac:spMkLst>
        </pc:spChg>
        <pc:picChg chg="mod">
          <ac:chgData name="Anastasia Kyriakidou" userId="cab3f51a-2d3a-4f8f-9eb7-e5e0be924a84" providerId="ADAL" clId="{CEBAFED2-26AC-4A5E-8A09-24FB757B38B9}" dt="2022-06-28T08:13:00.756" v="1749" actId="14100"/>
          <ac:picMkLst>
            <pc:docMk/>
            <pc:sldMk cId="3254831824" sldId="1243"/>
            <ac:picMk id="7" creationId="{DD0A544C-27BD-1A19-9F35-77D28105B8C4}"/>
          </ac:picMkLst>
        </pc:picChg>
        <pc:picChg chg="mod">
          <ac:chgData name="Anastasia Kyriakidou" userId="cab3f51a-2d3a-4f8f-9eb7-e5e0be924a84" providerId="ADAL" clId="{CEBAFED2-26AC-4A5E-8A09-24FB757B38B9}" dt="2022-06-28T08:13:36.091" v="1799" actId="14100"/>
          <ac:picMkLst>
            <pc:docMk/>
            <pc:sldMk cId="3254831824" sldId="1243"/>
            <ac:picMk id="8" creationId="{CB3919B0-F08B-6F8D-670C-47D492E0B5CF}"/>
          </ac:picMkLst>
        </pc:picChg>
      </pc:sldChg>
      <pc:sldChg chg="modAnim">
        <pc:chgData name="Anastasia Kyriakidou" userId="cab3f51a-2d3a-4f8f-9eb7-e5e0be924a84" providerId="ADAL" clId="{CEBAFED2-26AC-4A5E-8A09-24FB757B38B9}" dt="2022-06-29T07:04:41.574" v="2082"/>
        <pc:sldMkLst>
          <pc:docMk/>
          <pc:sldMk cId="482605825" sldId="1244"/>
        </pc:sldMkLst>
      </pc:sldChg>
      <pc:sldChg chg="addSp delSp modSp del mod delAnim modAnim">
        <pc:chgData name="Anastasia Kyriakidou" userId="cab3f51a-2d3a-4f8f-9eb7-e5e0be924a84" providerId="ADAL" clId="{CEBAFED2-26AC-4A5E-8A09-24FB757B38B9}" dt="2022-06-28T06:47:08.160" v="1061" actId="47"/>
        <pc:sldMkLst>
          <pc:docMk/>
          <pc:sldMk cId="2795823682" sldId="1245"/>
        </pc:sldMkLst>
        <pc:spChg chg="mod">
          <ac:chgData name="Anastasia Kyriakidou" userId="cab3f51a-2d3a-4f8f-9eb7-e5e0be924a84" providerId="ADAL" clId="{CEBAFED2-26AC-4A5E-8A09-24FB757B38B9}" dt="2022-06-28T06:22:25.801" v="889" actId="20577"/>
          <ac:spMkLst>
            <pc:docMk/>
            <pc:sldMk cId="2795823682" sldId="1245"/>
            <ac:spMk id="9" creationId="{015346C4-BDCD-45D3-DB93-203B4C7F4E03}"/>
          </ac:spMkLst>
        </pc:spChg>
        <pc:spChg chg="mod">
          <ac:chgData name="Anastasia Kyriakidou" userId="cab3f51a-2d3a-4f8f-9eb7-e5e0be924a84" providerId="ADAL" clId="{CEBAFED2-26AC-4A5E-8A09-24FB757B38B9}" dt="2022-06-28T06:22:23.673" v="888" actId="20577"/>
          <ac:spMkLst>
            <pc:docMk/>
            <pc:sldMk cId="2795823682" sldId="1245"/>
            <ac:spMk id="10" creationId="{7936E7AA-6A47-133A-BD31-C5FDDB1A95D0}"/>
          </ac:spMkLst>
        </pc:spChg>
        <pc:spChg chg="mod">
          <ac:chgData name="Anastasia Kyriakidou" userId="cab3f51a-2d3a-4f8f-9eb7-e5e0be924a84" providerId="ADAL" clId="{CEBAFED2-26AC-4A5E-8A09-24FB757B38B9}" dt="2022-06-28T06:22:52.046" v="898" actId="6549"/>
          <ac:spMkLst>
            <pc:docMk/>
            <pc:sldMk cId="2795823682" sldId="1245"/>
            <ac:spMk id="11" creationId="{A4EAF074-82A2-91EE-76A2-4B50F394A4DF}"/>
          </ac:spMkLst>
        </pc:spChg>
        <pc:spChg chg="add del mod">
          <ac:chgData name="Anastasia Kyriakidou" userId="cab3f51a-2d3a-4f8f-9eb7-e5e0be924a84" providerId="ADAL" clId="{CEBAFED2-26AC-4A5E-8A09-24FB757B38B9}" dt="2022-06-28T06:30:08.004" v="961" actId="21"/>
          <ac:spMkLst>
            <pc:docMk/>
            <pc:sldMk cId="2795823682" sldId="1245"/>
            <ac:spMk id="16" creationId="{530CF1A2-3B66-3A1E-FE95-8BA6444F79B2}"/>
          </ac:spMkLst>
        </pc:spChg>
        <pc:spChg chg="add del mod">
          <ac:chgData name="Anastasia Kyriakidou" userId="cab3f51a-2d3a-4f8f-9eb7-e5e0be924a84" providerId="ADAL" clId="{CEBAFED2-26AC-4A5E-8A09-24FB757B38B9}" dt="2022-06-27T13:36:04.843" v="732"/>
          <ac:spMkLst>
            <pc:docMk/>
            <pc:sldMk cId="2795823682" sldId="1245"/>
            <ac:spMk id="17" creationId="{A28A6C1F-F338-0B11-825E-7196828AE22F}"/>
          </ac:spMkLst>
        </pc:spChg>
        <pc:spChg chg="add del mod">
          <ac:chgData name="Anastasia Kyriakidou" userId="cab3f51a-2d3a-4f8f-9eb7-e5e0be924a84" providerId="ADAL" clId="{CEBAFED2-26AC-4A5E-8A09-24FB757B38B9}" dt="2022-06-28T06:30:08.004" v="961" actId="21"/>
          <ac:spMkLst>
            <pc:docMk/>
            <pc:sldMk cId="2795823682" sldId="1245"/>
            <ac:spMk id="17" creationId="{CBBD515C-CDE6-BA65-D6DA-0B742779387A}"/>
          </ac:spMkLst>
        </pc:spChg>
        <pc:spChg chg="add del mod">
          <ac:chgData name="Anastasia Kyriakidou" userId="cab3f51a-2d3a-4f8f-9eb7-e5e0be924a84" providerId="ADAL" clId="{CEBAFED2-26AC-4A5E-8A09-24FB757B38B9}" dt="2022-06-28T06:30:08.004" v="961" actId="21"/>
          <ac:spMkLst>
            <pc:docMk/>
            <pc:sldMk cId="2795823682" sldId="1245"/>
            <ac:spMk id="18" creationId="{227F1045-E6F5-EFEC-6759-4549320E6119}"/>
          </ac:spMkLst>
        </pc:spChg>
        <pc:spChg chg="add del mod">
          <ac:chgData name="Anastasia Kyriakidou" userId="cab3f51a-2d3a-4f8f-9eb7-e5e0be924a84" providerId="ADAL" clId="{CEBAFED2-26AC-4A5E-8A09-24FB757B38B9}" dt="2022-06-27T13:36:04.843" v="732"/>
          <ac:spMkLst>
            <pc:docMk/>
            <pc:sldMk cId="2795823682" sldId="1245"/>
            <ac:spMk id="18" creationId="{83788803-9C37-6A91-4546-8407A50E80B0}"/>
          </ac:spMkLst>
        </pc:spChg>
        <pc:spChg chg="add del mod">
          <ac:chgData name="Anastasia Kyriakidou" userId="cab3f51a-2d3a-4f8f-9eb7-e5e0be924a84" providerId="ADAL" clId="{CEBAFED2-26AC-4A5E-8A09-24FB757B38B9}" dt="2022-06-27T13:36:04.843" v="732"/>
          <ac:spMkLst>
            <pc:docMk/>
            <pc:sldMk cId="2795823682" sldId="1245"/>
            <ac:spMk id="19" creationId="{0789B961-945A-19EE-EDD2-2AF9FB919EF6}"/>
          </ac:spMkLst>
        </pc:spChg>
        <pc:spChg chg="add del mod">
          <ac:chgData name="Anastasia Kyriakidou" userId="cab3f51a-2d3a-4f8f-9eb7-e5e0be924a84" providerId="ADAL" clId="{CEBAFED2-26AC-4A5E-8A09-24FB757B38B9}" dt="2022-06-28T06:23:11.416" v="903" actId="478"/>
          <ac:spMkLst>
            <pc:docMk/>
            <pc:sldMk cId="2795823682" sldId="1245"/>
            <ac:spMk id="19" creationId="{37224624-7D47-781D-54DA-E51654F2029B}"/>
          </ac:spMkLst>
        </pc:spChg>
        <pc:picChg chg="del">
          <ac:chgData name="Anastasia Kyriakidou" userId="cab3f51a-2d3a-4f8f-9eb7-e5e0be924a84" providerId="ADAL" clId="{CEBAFED2-26AC-4A5E-8A09-24FB757B38B9}" dt="2022-06-27T13:35:10.743" v="724" actId="478"/>
          <ac:picMkLst>
            <pc:docMk/>
            <pc:sldMk cId="2795823682" sldId="1245"/>
            <ac:picMk id="4" creationId="{6237FAFF-A1EF-E2C3-4D76-55E5B2428150}"/>
          </ac:picMkLst>
        </pc:picChg>
        <pc:picChg chg="mod">
          <ac:chgData name="Anastasia Kyriakidou" userId="cab3f51a-2d3a-4f8f-9eb7-e5e0be924a84" providerId="ADAL" clId="{CEBAFED2-26AC-4A5E-8A09-24FB757B38B9}" dt="2022-06-28T06:18:49.263" v="867" actId="14100"/>
          <ac:picMkLst>
            <pc:docMk/>
            <pc:sldMk cId="2795823682" sldId="1245"/>
            <ac:picMk id="7" creationId="{5CF32D55-6BEB-8E4B-EE8F-350535F516F1}"/>
          </ac:picMkLst>
        </pc:picChg>
        <pc:picChg chg="del">
          <ac:chgData name="Anastasia Kyriakidou" userId="cab3f51a-2d3a-4f8f-9eb7-e5e0be924a84" providerId="ADAL" clId="{CEBAFED2-26AC-4A5E-8A09-24FB757B38B9}" dt="2022-06-27T13:35:10.743" v="724" actId="478"/>
          <ac:picMkLst>
            <pc:docMk/>
            <pc:sldMk cId="2795823682" sldId="1245"/>
            <ac:picMk id="8" creationId="{F8143FC4-37AA-9032-F8E9-47AC5B2BAEAF}"/>
          </ac:picMkLst>
        </pc:picChg>
        <pc:picChg chg="mod">
          <ac:chgData name="Anastasia Kyriakidou" userId="cab3f51a-2d3a-4f8f-9eb7-e5e0be924a84" providerId="ADAL" clId="{CEBAFED2-26AC-4A5E-8A09-24FB757B38B9}" dt="2022-06-28T06:18:49.263" v="867" actId="14100"/>
          <ac:picMkLst>
            <pc:docMk/>
            <pc:sldMk cId="2795823682" sldId="1245"/>
            <ac:picMk id="12" creationId="{6E07EF32-E370-D1A0-DEEB-8944D5E916A1}"/>
          </ac:picMkLst>
        </pc:picChg>
        <pc:picChg chg="mod">
          <ac:chgData name="Anastasia Kyriakidou" userId="cab3f51a-2d3a-4f8f-9eb7-e5e0be924a84" providerId="ADAL" clId="{CEBAFED2-26AC-4A5E-8A09-24FB757B38B9}" dt="2022-06-28T06:18:49.263" v="867" actId="14100"/>
          <ac:picMkLst>
            <pc:docMk/>
            <pc:sldMk cId="2795823682" sldId="1245"/>
            <ac:picMk id="13" creationId="{EB562351-F5BC-9B30-4A86-701D191A76D3}"/>
          </ac:picMkLst>
        </pc:picChg>
        <pc:picChg chg="add mod">
          <ac:chgData name="Anastasia Kyriakidou" userId="cab3f51a-2d3a-4f8f-9eb7-e5e0be924a84" providerId="ADAL" clId="{CEBAFED2-26AC-4A5E-8A09-24FB757B38B9}" dt="2022-06-27T13:35:18.303" v="725"/>
          <ac:picMkLst>
            <pc:docMk/>
            <pc:sldMk cId="2795823682" sldId="1245"/>
            <ac:picMk id="14" creationId="{FD208414-75BD-67E8-8517-ED3E88A46866}"/>
          </ac:picMkLst>
        </pc:picChg>
        <pc:picChg chg="add mod">
          <ac:chgData name="Anastasia Kyriakidou" userId="cab3f51a-2d3a-4f8f-9eb7-e5e0be924a84" providerId="ADAL" clId="{CEBAFED2-26AC-4A5E-8A09-24FB757B38B9}" dt="2022-06-27T13:35:18.303" v="725"/>
          <ac:picMkLst>
            <pc:docMk/>
            <pc:sldMk cId="2795823682" sldId="1245"/>
            <ac:picMk id="15" creationId="{A9A13B81-4E23-9D2F-37C0-85EA114B40D4}"/>
          </ac:picMkLst>
        </pc:picChg>
        <pc:picChg chg="add del mod">
          <ac:chgData name="Anastasia Kyriakidou" userId="cab3f51a-2d3a-4f8f-9eb7-e5e0be924a84" providerId="ADAL" clId="{CEBAFED2-26AC-4A5E-8A09-24FB757B38B9}" dt="2022-06-27T13:36:04.843" v="732"/>
          <ac:picMkLst>
            <pc:docMk/>
            <pc:sldMk cId="2795823682" sldId="1245"/>
            <ac:picMk id="16" creationId="{BDC7D255-476E-C102-38D1-223CBF3A8ED3}"/>
          </ac:picMkLst>
        </pc:picChg>
      </pc:sldChg>
      <pc:sldChg chg="addSp delSp modSp mod addAnim delAnim modAnim">
        <pc:chgData name="Anastasia Kyriakidou" userId="cab3f51a-2d3a-4f8f-9eb7-e5e0be924a84" providerId="ADAL" clId="{CEBAFED2-26AC-4A5E-8A09-24FB757B38B9}" dt="2022-06-28T10:23:40.799" v="2011"/>
        <pc:sldMkLst>
          <pc:docMk/>
          <pc:sldMk cId="3477353737" sldId="1260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3477353737" sldId="1260"/>
            <ac:spMk id="9" creationId="{ED018717-8759-AAC2-0F7E-DD2F8F291CA5}"/>
          </ac:spMkLst>
        </pc:spChg>
        <pc:spChg chg="del mod">
          <ac:chgData name="Anastasia Kyriakidou" userId="cab3f51a-2d3a-4f8f-9eb7-e5e0be924a84" providerId="ADAL" clId="{CEBAFED2-26AC-4A5E-8A09-24FB757B38B9}" dt="2022-06-27T09:19:50.843" v="149" actId="478"/>
          <ac:spMkLst>
            <pc:docMk/>
            <pc:sldMk cId="3477353737" sldId="1260"/>
            <ac:spMk id="12" creationId="{209A09C5-852C-3096-3EAA-6D5CB8C21273}"/>
          </ac:spMkLst>
        </pc:spChg>
        <pc:spChg chg="mod">
          <ac:chgData name="Anastasia Kyriakidou" userId="cab3f51a-2d3a-4f8f-9eb7-e5e0be924a84" providerId="ADAL" clId="{CEBAFED2-26AC-4A5E-8A09-24FB757B38B9}" dt="2022-06-27T09:33:20.599" v="298"/>
          <ac:spMkLst>
            <pc:docMk/>
            <pc:sldMk cId="3477353737" sldId="1260"/>
            <ac:spMk id="16" creationId="{9591DB7A-6ADA-518F-1522-0D5E225C26F0}"/>
          </ac:spMkLst>
        </pc:spChg>
        <pc:spChg chg="del">
          <ac:chgData name="Anastasia Kyriakidou" userId="cab3f51a-2d3a-4f8f-9eb7-e5e0be924a84" providerId="ADAL" clId="{CEBAFED2-26AC-4A5E-8A09-24FB757B38B9}" dt="2022-06-27T10:13:24.072" v="396" actId="478"/>
          <ac:spMkLst>
            <pc:docMk/>
            <pc:sldMk cId="3477353737" sldId="1260"/>
            <ac:spMk id="25" creationId="{85EB5388-8663-5744-9A0A-CE62EBFD0741}"/>
          </ac:spMkLst>
        </pc:spChg>
        <pc:spChg chg="del">
          <ac:chgData name="Anastasia Kyriakidou" userId="cab3f51a-2d3a-4f8f-9eb7-e5e0be924a84" providerId="ADAL" clId="{CEBAFED2-26AC-4A5E-8A09-24FB757B38B9}" dt="2022-06-27T10:13:32.234" v="398" actId="478"/>
          <ac:spMkLst>
            <pc:docMk/>
            <pc:sldMk cId="3477353737" sldId="1260"/>
            <ac:spMk id="26" creationId="{37610BBC-A83E-0E98-6E7E-38A9557F2660}"/>
          </ac:spMkLst>
        </pc:spChg>
        <pc:spChg chg="del">
          <ac:chgData name="Anastasia Kyriakidou" userId="cab3f51a-2d3a-4f8f-9eb7-e5e0be924a84" providerId="ADAL" clId="{CEBAFED2-26AC-4A5E-8A09-24FB757B38B9}" dt="2022-06-27T10:13:32.234" v="398" actId="478"/>
          <ac:spMkLst>
            <pc:docMk/>
            <pc:sldMk cId="3477353737" sldId="1260"/>
            <ac:spMk id="28" creationId="{A88F09B6-4C2D-EE39-6AF5-0D49551301DE}"/>
          </ac:spMkLst>
        </pc:spChg>
        <pc:spChg chg="add del">
          <ac:chgData name="Anastasia Kyriakidou" userId="cab3f51a-2d3a-4f8f-9eb7-e5e0be924a84" providerId="ADAL" clId="{CEBAFED2-26AC-4A5E-8A09-24FB757B38B9}" dt="2022-06-27T10:13:46.197" v="403" actId="478"/>
          <ac:spMkLst>
            <pc:docMk/>
            <pc:sldMk cId="3477353737" sldId="1260"/>
            <ac:spMk id="29" creationId="{8F851F6B-8E29-CA29-5B28-39C47B24ACCA}"/>
          </ac:spMkLst>
        </pc:spChg>
        <pc:spChg chg="add del">
          <ac:chgData name="Anastasia Kyriakidou" userId="cab3f51a-2d3a-4f8f-9eb7-e5e0be924a84" providerId="ADAL" clId="{CEBAFED2-26AC-4A5E-8A09-24FB757B38B9}" dt="2022-06-27T10:13:46.197" v="403" actId="478"/>
          <ac:spMkLst>
            <pc:docMk/>
            <pc:sldMk cId="3477353737" sldId="1260"/>
            <ac:spMk id="31" creationId="{02F44014-4F80-6DE4-958C-0D4AE4A77EBC}"/>
          </ac:spMkLst>
        </pc:spChg>
        <pc:spChg chg="del">
          <ac:chgData name="Anastasia Kyriakidou" userId="cab3f51a-2d3a-4f8f-9eb7-e5e0be924a84" providerId="ADAL" clId="{CEBAFED2-26AC-4A5E-8A09-24FB757B38B9}" dt="2022-06-27T10:13:54.443" v="411" actId="478"/>
          <ac:spMkLst>
            <pc:docMk/>
            <pc:sldMk cId="3477353737" sldId="1260"/>
            <ac:spMk id="32" creationId="{133D2D9A-03DC-75D5-A1E3-A8BBD1D330B3}"/>
          </ac:spMkLst>
        </pc:spChg>
        <pc:spChg chg="del">
          <ac:chgData name="Anastasia Kyriakidou" userId="cab3f51a-2d3a-4f8f-9eb7-e5e0be924a84" providerId="ADAL" clId="{CEBAFED2-26AC-4A5E-8A09-24FB757B38B9}" dt="2022-06-27T10:13:54.443" v="411" actId="478"/>
          <ac:spMkLst>
            <pc:docMk/>
            <pc:sldMk cId="3477353737" sldId="1260"/>
            <ac:spMk id="34" creationId="{FFB8E77C-A24E-073E-8381-0AA72D5BE8ED}"/>
          </ac:spMkLst>
        </pc:spChg>
        <pc:spChg chg="del">
          <ac:chgData name="Anastasia Kyriakidou" userId="cab3f51a-2d3a-4f8f-9eb7-e5e0be924a84" providerId="ADAL" clId="{CEBAFED2-26AC-4A5E-8A09-24FB757B38B9}" dt="2022-06-27T10:13:54.443" v="411" actId="478"/>
          <ac:spMkLst>
            <pc:docMk/>
            <pc:sldMk cId="3477353737" sldId="1260"/>
            <ac:spMk id="36" creationId="{2CB53599-FC0D-B3C0-3C72-42CC5B1015B1}"/>
          </ac:spMkLst>
        </pc:spChg>
        <pc:spChg chg="del mod">
          <ac:chgData name="Anastasia Kyriakidou" userId="cab3f51a-2d3a-4f8f-9eb7-e5e0be924a84" providerId="ADAL" clId="{CEBAFED2-26AC-4A5E-8A09-24FB757B38B9}" dt="2022-06-27T10:13:52.958" v="410" actId="478"/>
          <ac:spMkLst>
            <pc:docMk/>
            <pc:sldMk cId="3477353737" sldId="1260"/>
            <ac:spMk id="49" creationId="{BD173A93-6CD6-8EDC-BB07-B929BCDAA27A}"/>
          </ac:spMkLst>
        </pc:spChg>
        <pc:spChg chg="del">
          <ac:chgData name="Anastasia Kyriakidou" userId="cab3f51a-2d3a-4f8f-9eb7-e5e0be924a84" providerId="ADAL" clId="{CEBAFED2-26AC-4A5E-8A09-24FB757B38B9}" dt="2022-06-27T10:13:48.908" v="406" actId="478"/>
          <ac:spMkLst>
            <pc:docMk/>
            <pc:sldMk cId="3477353737" sldId="1260"/>
            <ac:spMk id="51" creationId="{338D3949-E456-A8BD-6FBF-65E703A7CA35}"/>
          </ac:spMkLst>
        </pc:spChg>
        <pc:spChg chg="add del">
          <ac:chgData name="Anastasia Kyriakidou" userId="cab3f51a-2d3a-4f8f-9eb7-e5e0be924a84" providerId="ADAL" clId="{CEBAFED2-26AC-4A5E-8A09-24FB757B38B9}" dt="2022-06-27T10:13:46.197" v="403" actId="478"/>
          <ac:spMkLst>
            <pc:docMk/>
            <pc:sldMk cId="3477353737" sldId="1260"/>
            <ac:spMk id="56" creationId="{6C061E28-00EE-DFA1-62F6-4A368A3F58AC}"/>
          </ac:spMkLst>
        </pc:spChg>
        <pc:spChg chg="del">
          <ac:chgData name="Anastasia Kyriakidou" userId="cab3f51a-2d3a-4f8f-9eb7-e5e0be924a84" providerId="ADAL" clId="{CEBAFED2-26AC-4A5E-8A09-24FB757B38B9}" dt="2022-06-27T10:13:47.833" v="405" actId="478"/>
          <ac:spMkLst>
            <pc:docMk/>
            <pc:sldMk cId="3477353737" sldId="1260"/>
            <ac:spMk id="57" creationId="{7C6B1E70-7AEC-02EE-DED5-A82F494381E8}"/>
          </ac:spMkLst>
        </pc:spChg>
        <pc:graphicFrameChg chg="add del modGraphic">
          <ac:chgData name="Anastasia Kyriakidou" userId="cab3f51a-2d3a-4f8f-9eb7-e5e0be924a84" providerId="ADAL" clId="{CEBAFED2-26AC-4A5E-8A09-24FB757B38B9}" dt="2022-06-27T10:13:42.258" v="402" actId="27309"/>
          <ac:graphicFrameMkLst>
            <pc:docMk/>
            <pc:sldMk cId="3477353737" sldId="1260"/>
            <ac:graphicFrameMk id="6" creationId="{75551620-74A1-A87F-8152-B92D9722F9C2}"/>
          </ac:graphicFrameMkLst>
        </pc:graphicFrameChg>
        <pc:picChg chg="add mod modCrop">
          <ac:chgData name="Anastasia Kyriakidou" userId="cab3f51a-2d3a-4f8f-9eb7-e5e0be924a84" providerId="ADAL" clId="{CEBAFED2-26AC-4A5E-8A09-24FB757B38B9}" dt="2022-06-27T09:20:58.221" v="183" actId="1038"/>
          <ac:picMkLst>
            <pc:docMk/>
            <pc:sldMk cId="3477353737" sldId="1260"/>
            <ac:picMk id="3" creationId="{76AFCABD-3D41-6395-C835-E6D46173BA42}"/>
          </ac:picMkLst>
        </pc:picChg>
        <pc:picChg chg="add del">
          <ac:chgData name="Anastasia Kyriakidou" userId="cab3f51a-2d3a-4f8f-9eb7-e5e0be924a84" providerId="ADAL" clId="{CEBAFED2-26AC-4A5E-8A09-24FB757B38B9}" dt="2022-06-27T10:13:51.276" v="409" actId="478"/>
          <ac:picMkLst>
            <pc:docMk/>
            <pc:sldMk cId="3477353737" sldId="1260"/>
            <ac:picMk id="4" creationId="{FBB424DC-8003-A708-C5FA-F148E3DAE59E}"/>
          </ac:picMkLst>
        </pc:picChg>
        <pc:picChg chg="del">
          <ac:chgData name="Anastasia Kyriakidou" userId="cab3f51a-2d3a-4f8f-9eb7-e5e0be924a84" providerId="ADAL" clId="{CEBAFED2-26AC-4A5E-8A09-24FB757B38B9}" dt="2022-06-27T09:19:52.335" v="150" actId="478"/>
          <ac:picMkLst>
            <pc:docMk/>
            <pc:sldMk cId="3477353737" sldId="1260"/>
            <ac:picMk id="11" creationId="{B46979C5-0209-EDF1-18FD-E6C8033E1A99}"/>
          </ac:picMkLst>
        </pc:picChg>
        <pc:picChg chg="add del mod">
          <ac:chgData name="Anastasia Kyriakidou" userId="cab3f51a-2d3a-4f8f-9eb7-e5e0be924a84" providerId="ADAL" clId="{CEBAFED2-26AC-4A5E-8A09-24FB757B38B9}" dt="2022-06-27T09:19:57.389" v="152" actId="478"/>
          <ac:picMkLst>
            <pc:docMk/>
            <pc:sldMk cId="3477353737" sldId="1260"/>
            <ac:picMk id="37" creationId="{E618176A-5EA5-7E5C-D44A-D9A91F637453}"/>
          </ac:picMkLst>
        </pc:picChg>
        <pc:picChg chg="add del mod">
          <ac:chgData name="Anastasia Kyriakidou" userId="cab3f51a-2d3a-4f8f-9eb7-e5e0be924a84" providerId="ADAL" clId="{CEBAFED2-26AC-4A5E-8A09-24FB757B38B9}" dt="2022-06-27T09:19:57.389" v="152" actId="478"/>
          <ac:picMkLst>
            <pc:docMk/>
            <pc:sldMk cId="3477353737" sldId="1260"/>
            <ac:picMk id="38" creationId="{C196B386-6D17-F4E2-48CA-2503B0D17D8F}"/>
          </ac:picMkLst>
        </pc:picChg>
        <pc:picChg chg="add del mod">
          <ac:chgData name="Anastasia Kyriakidou" userId="cab3f51a-2d3a-4f8f-9eb7-e5e0be924a84" providerId="ADAL" clId="{CEBAFED2-26AC-4A5E-8A09-24FB757B38B9}" dt="2022-06-27T09:21:06.588" v="184" actId="478"/>
          <ac:picMkLst>
            <pc:docMk/>
            <pc:sldMk cId="3477353737" sldId="1260"/>
            <ac:picMk id="39" creationId="{205BB4E4-8989-D855-F49B-EDFFDDCE0916}"/>
          </ac:picMkLst>
        </pc:picChg>
        <pc:cxnChg chg="del mod">
          <ac:chgData name="Anastasia Kyriakidou" userId="cab3f51a-2d3a-4f8f-9eb7-e5e0be924a84" providerId="ADAL" clId="{CEBAFED2-26AC-4A5E-8A09-24FB757B38B9}" dt="2022-06-27T10:13:32.234" v="398" actId="478"/>
          <ac:cxnSpMkLst>
            <pc:docMk/>
            <pc:sldMk cId="3477353737" sldId="1260"/>
            <ac:cxnSpMk id="27" creationId="{2FC8072E-CF3F-828F-CC7E-49378D014CC5}"/>
          </ac:cxnSpMkLst>
        </pc:cxnChg>
        <pc:cxnChg chg="add del mod">
          <ac:chgData name="Anastasia Kyriakidou" userId="cab3f51a-2d3a-4f8f-9eb7-e5e0be924a84" providerId="ADAL" clId="{CEBAFED2-26AC-4A5E-8A09-24FB757B38B9}" dt="2022-06-27T10:13:46.197" v="403" actId="478"/>
          <ac:cxnSpMkLst>
            <pc:docMk/>
            <pc:sldMk cId="3477353737" sldId="1260"/>
            <ac:cxnSpMk id="30" creationId="{33680B68-538E-CD81-7FAD-ADFFE606FC98}"/>
          </ac:cxnSpMkLst>
        </pc:cxnChg>
        <pc:cxnChg chg="del mod">
          <ac:chgData name="Anastasia Kyriakidou" userId="cab3f51a-2d3a-4f8f-9eb7-e5e0be924a84" providerId="ADAL" clId="{CEBAFED2-26AC-4A5E-8A09-24FB757B38B9}" dt="2022-06-27T10:13:54.443" v="411" actId="478"/>
          <ac:cxnSpMkLst>
            <pc:docMk/>
            <pc:sldMk cId="3477353737" sldId="1260"/>
            <ac:cxnSpMk id="33" creationId="{2913E14B-AEC9-A54F-DED9-817582F12A17}"/>
          </ac:cxnSpMkLst>
        </pc:cxnChg>
        <pc:cxnChg chg="del mod">
          <ac:chgData name="Anastasia Kyriakidou" userId="cab3f51a-2d3a-4f8f-9eb7-e5e0be924a84" providerId="ADAL" clId="{CEBAFED2-26AC-4A5E-8A09-24FB757B38B9}" dt="2022-06-27T10:13:54.443" v="411" actId="478"/>
          <ac:cxnSpMkLst>
            <pc:docMk/>
            <pc:sldMk cId="3477353737" sldId="1260"/>
            <ac:cxnSpMk id="35" creationId="{9D8892D3-BC04-5E08-C565-D8E42949F8E3}"/>
          </ac:cxnSpMkLst>
        </pc:cxnChg>
        <pc:cxnChg chg="del mod">
          <ac:chgData name="Anastasia Kyriakidou" userId="cab3f51a-2d3a-4f8f-9eb7-e5e0be924a84" providerId="ADAL" clId="{CEBAFED2-26AC-4A5E-8A09-24FB757B38B9}" dt="2022-06-27T10:13:49.244" v="407" actId="478"/>
          <ac:cxnSpMkLst>
            <pc:docMk/>
            <pc:sldMk cId="3477353737" sldId="1260"/>
            <ac:cxnSpMk id="50" creationId="{9FE709A3-D574-C7DA-4F1D-12966315A8AB}"/>
          </ac:cxnSpMkLst>
        </pc:cxnChg>
        <pc:cxnChg chg="del mod">
          <ac:chgData name="Anastasia Kyriakidou" userId="cab3f51a-2d3a-4f8f-9eb7-e5e0be924a84" providerId="ADAL" clId="{CEBAFED2-26AC-4A5E-8A09-24FB757B38B9}" dt="2022-06-27T10:13:47.185" v="404" actId="478"/>
          <ac:cxnSpMkLst>
            <pc:docMk/>
            <pc:sldMk cId="3477353737" sldId="1260"/>
            <ac:cxnSpMk id="58" creationId="{B446AE41-FB18-726B-B32B-09D9FD6F43A4}"/>
          </ac:cxnSpMkLst>
        </pc:cxnChg>
      </pc:sldChg>
      <pc:sldChg chg="addSp delSp modSp mod delAnim modAnim">
        <pc:chgData name="Anastasia Kyriakidou" userId="cab3f51a-2d3a-4f8f-9eb7-e5e0be924a84" providerId="ADAL" clId="{CEBAFED2-26AC-4A5E-8A09-24FB757B38B9}" dt="2022-06-28T10:12:10.070" v="2010" actId="14100"/>
        <pc:sldMkLst>
          <pc:docMk/>
          <pc:sldMk cId="114873597" sldId="1261"/>
        </pc:sldMkLst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1" creationId="{E4789A23-3D8A-B830-6255-E45F4CE7BB43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2" creationId="{CEE9EB32-F2D4-898E-AB9A-B297048F52CE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3" creationId="{5125CB9C-DD4C-9963-F1AF-279A611277D0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4" creationId="{7DC74BC0-F3D2-8901-13E6-D44B331BEFA7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5" creationId="{F200A85E-D0D8-6ABE-6FBB-A7659B7A3412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6" creationId="{740A5155-EE31-6E9C-DA8C-B95EEA46D90B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7" creationId="{7B0211A3-C8D3-ECEE-F55B-F9C8A702E0CB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8" creationId="{085E00AA-F4B6-D3B6-5A82-5627989BB03D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29" creationId="{896169E0-AFDC-7A67-8AA7-87F7BAE4229C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0" creationId="{60C7340A-491A-9139-9178-6FC62E2171BB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1" creationId="{DDD45D7A-D798-DDA8-BA18-DAE0603F3463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2" creationId="{CC167DF5-A919-3B33-6595-A0A7DE2698A1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3" creationId="{6FEA9CEF-6A24-874C-1F9C-B5CC9215CAA0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4" creationId="{81E42043-4B43-32BC-BD63-0C1227CE4CCD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5" creationId="{38030792-B0F5-27FE-FF49-72ECAAED6122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6" creationId="{72EE4BCC-4E46-EB3E-E10E-244E07B85764}"/>
          </ac:spMkLst>
        </pc:spChg>
        <pc:spChg chg="del">
          <ac:chgData name="Anastasia Kyriakidou" userId="cab3f51a-2d3a-4f8f-9eb7-e5e0be924a84" providerId="ADAL" clId="{CEBAFED2-26AC-4A5E-8A09-24FB757B38B9}" dt="2022-06-28T07:53:56.157" v="1126" actId="478"/>
          <ac:spMkLst>
            <pc:docMk/>
            <pc:sldMk cId="114873597" sldId="1261"/>
            <ac:spMk id="37" creationId="{3F183FC0-5EE3-A813-B26C-16144848B843}"/>
          </ac:spMkLst>
        </pc:spChg>
        <pc:spChg chg="add mod ord">
          <ac:chgData name="Anastasia Kyriakidou" userId="cab3f51a-2d3a-4f8f-9eb7-e5e0be924a84" providerId="ADAL" clId="{CEBAFED2-26AC-4A5E-8A09-24FB757B38B9}" dt="2022-06-28T08:10:19.265" v="1682" actId="1035"/>
          <ac:spMkLst>
            <pc:docMk/>
            <pc:sldMk cId="114873597" sldId="1261"/>
            <ac:spMk id="39" creationId="{62B7C581-4420-7E5C-C0FB-9B69EC536274}"/>
          </ac:spMkLst>
        </pc:spChg>
        <pc:spChg chg="add mod">
          <ac:chgData name="Anastasia Kyriakidou" userId="cab3f51a-2d3a-4f8f-9eb7-e5e0be924a84" providerId="ADAL" clId="{CEBAFED2-26AC-4A5E-8A09-24FB757B38B9}" dt="2022-06-28T08:11:44.047" v="1739" actId="1036"/>
          <ac:spMkLst>
            <pc:docMk/>
            <pc:sldMk cId="114873597" sldId="1261"/>
            <ac:spMk id="40" creationId="{2F7ED2BB-0672-CF84-CF20-8677FECC77E7}"/>
          </ac:spMkLst>
        </pc:spChg>
        <pc:spChg chg="del mod">
          <ac:chgData name="Anastasia Kyriakidou" userId="cab3f51a-2d3a-4f8f-9eb7-e5e0be924a84" providerId="ADAL" clId="{CEBAFED2-26AC-4A5E-8A09-24FB757B38B9}" dt="2022-06-27T09:22:54.563" v="223" actId="478"/>
          <ac:spMkLst>
            <pc:docMk/>
            <pc:sldMk cId="114873597" sldId="1261"/>
            <ac:spMk id="40" creationId="{8095B0CD-B3B7-728A-C0F4-21C8B0A45639}"/>
          </ac:spMkLst>
        </pc:spChg>
        <pc:spChg chg="mod">
          <ac:chgData name="Anastasia Kyriakidou" userId="cab3f51a-2d3a-4f8f-9eb7-e5e0be924a84" providerId="ADAL" clId="{CEBAFED2-26AC-4A5E-8A09-24FB757B38B9}" dt="2022-06-28T08:12:49.693" v="1746" actId="113"/>
          <ac:spMkLst>
            <pc:docMk/>
            <pc:sldMk cId="114873597" sldId="1261"/>
            <ac:spMk id="41" creationId="{3DF5DBA9-E4BF-404A-4DA6-D12E38E3C655}"/>
          </ac:spMkLst>
        </pc:spChg>
        <pc:spChg chg="add mod">
          <ac:chgData name="Anastasia Kyriakidou" userId="cab3f51a-2d3a-4f8f-9eb7-e5e0be924a84" providerId="ADAL" clId="{CEBAFED2-26AC-4A5E-8A09-24FB757B38B9}" dt="2022-06-28T08:11:40.372" v="1737" actId="1035"/>
          <ac:spMkLst>
            <pc:docMk/>
            <pc:sldMk cId="114873597" sldId="1261"/>
            <ac:spMk id="44" creationId="{34962C86-2732-4F30-E24B-2EF6A3642C76}"/>
          </ac:spMkLst>
        </pc:spChg>
        <pc:spChg chg="add del mod">
          <ac:chgData name="Anastasia Kyriakidou" userId="cab3f51a-2d3a-4f8f-9eb7-e5e0be924a84" providerId="ADAL" clId="{CEBAFED2-26AC-4A5E-8A09-24FB757B38B9}" dt="2022-06-28T08:00:23.125" v="1256" actId="478"/>
          <ac:spMkLst>
            <pc:docMk/>
            <pc:sldMk cId="114873597" sldId="1261"/>
            <ac:spMk id="45" creationId="{78A02218-007B-4737-931D-4FE30F823059}"/>
          </ac:spMkLst>
        </pc:spChg>
        <pc:spChg chg="add mod">
          <ac:chgData name="Anastasia Kyriakidou" userId="cab3f51a-2d3a-4f8f-9eb7-e5e0be924a84" providerId="ADAL" clId="{CEBAFED2-26AC-4A5E-8A09-24FB757B38B9}" dt="2022-06-28T08:06:46.588" v="1550" actId="1035"/>
          <ac:spMkLst>
            <pc:docMk/>
            <pc:sldMk cId="114873597" sldId="1261"/>
            <ac:spMk id="46" creationId="{0DAC88CA-989E-93B7-275E-57B5541E1A2F}"/>
          </ac:spMkLst>
        </pc:spChg>
        <pc:spChg chg="add del mod">
          <ac:chgData name="Anastasia Kyriakidou" userId="cab3f51a-2d3a-4f8f-9eb7-e5e0be924a84" providerId="ADAL" clId="{CEBAFED2-26AC-4A5E-8A09-24FB757B38B9}" dt="2022-06-28T07:59:45.594" v="1255" actId="478"/>
          <ac:spMkLst>
            <pc:docMk/>
            <pc:sldMk cId="114873597" sldId="1261"/>
            <ac:spMk id="47" creationId="{A415E183-D5FC-A972-A070-4AAF39819589}"/>
          </ac:spMkLst>
        </pc:spChg>
        <pc:spChg chg="add mod">
          <ac:chgData name="Anastasia Kyriakidou" userId="cab3f51a-2d3a-4f8f-9eb7-e5e0be924a84" providerId="ADAL" clId="{CEBAFED2-26AC-4A5E-8A09-24FB757B38B9}" dt="2022-06-28T08:09:30.124" v="1661" actId="1037"/>
          <ac:spMkLst>
            <pc:docMk/>
            <pc:sldMk cId="114873597" sldId="1261"/>
            <ac:spMk id="48" creationId="{891C7717-DE34-5E44-250D-198E1F76E52E}"/>
          </ac:spMkLst>
        </pc:spChg>
        <pc:spChg chg="add mod">
          <ac:chgData name="Anastasia Kyriakidou" userId="cab3f51a-2d3a-4f8f-9eb7-e5e0be924a84" providerId="ADAL" clId="{CEBAFED2-26AC-4A5E-8A09-24FB757B38B9}" dt="2022-06-28T08:12:22.161" v="1745" actId="1038"/>
          <ac:spMkLst>
            <pc:docMk/>
            <pc:sldMk cId="114873597" sldId="1261"/>
            <ac:spMk id="49" creationId="{67830913-2A73-2AB0-FFE6-01177EED5BFE}"/>
          </ac:spMkLst>
        </pc:spChg>
        <pc:spChg chg="add mod">
          <ac:chgData name="Anastasia Kyriakidou" userId="cab3f51a-2d3a-4f8f-9eb7-e5e0be924a84" providerId="ADAL" clId="{CEBAFED2-26AC-4A5E-8A09-24FB757B38B9}" dt="2022-06-28T08:03:28.703" v="1528" actId="1037"/>
          <ac:spMkLst>
            <pc:docMk/>
            <pc:sldMk cId="114873597" sldId="1261"/>
            <ac:spMk id="50" creationId="{0E3CCFED-8EC8-EEED-0BF3-E0B3F4E47B4D}"/>
          </ac:spMkLst>
        </pc:spChg>
        <pc:spChg chg="add mod">
          <ac:chgData name="Anastasia Kyriakidou" userId="cab3f51a-2d3a-4f8f-9eb7-e5e0be924a84" providerId="ADAL" clId="{CEBAFED2-26AC-4A5E-8A09-24FB757B38B9}" dt="2022-06-28T08:08:23.756" v="1612" actId="1036"/>
          <ac:spMkLst>
            <pc:docMk/>
            <pc:sldMk cId="114873597" sldId="1261"/>
            <ac:spMk id="51" creationId="{FE5774C9-A6DF-4BC5-F761-4A6F33E815D1}"/>
          </ac:spMkLst>
        </pc:spChg>
        <pc:spChg chg="add mod">
          <ac:chgData name="Anastasia Kyriakidou" userId="cab3f51a-2d3a-4f8f-9eb7-e5e0be924a84" providerId="ADAL" clId="{CEBAFED2-26AC-4A5E-8A09-24FB757B38B9}" dt="2022-06-28T08:08:23.756" v="1612" actId="1036"/>
          <ac:spMkLst>
            <pc:docMk/>
            <pc:sldMk cId="114873597" sldId="1261"/>
            <ac:spMk id="52" creationId="{0F12496E-3EA5-6C9A-6DB3-665F6B9725B9}"/>
          </ac:spMkLst>
        </pc:spChg>
        <pc:spChg chg="add mod">
          <ac:chgData name="Anastasia Kyriakidou" userId="cab3f51a-2d3a-4f8f-9eb7-e5e0be924a84" providerId="ADAL" clId="{CEBAFED2-26AC-4A5E-8A09-24FB757B38B9}" dt="2022-06-28T08:11:36.993" v="1734" actId="1036"/>
          <ac:spMkLst>
            <pc:docMk/>
            <pc:sldMk cId="114873597" sldId="1261"/>
            <ac:spMk id="53" creationId="{E40532FB-7CD1-8A88-3FD8-D33302E3DF8A}"/>
          </ac:spMkLst>
        </pc:spChg>
        <pc:spChg chg="add mod">
          <ac:chgData name="Anastasia Kyriakidou" userId="cab3f51a-2d3a-4f8f-9eb7-e5e0be924a84" providerId="ADAL" clId="{CEBAFED2-26AC-4A5E-8A09-24FB757B38B9}" dt="2022-06-28T08:08:23.756" v="1612" actId="1036"/>
          <ac:spMkLst>
            <pc:docMk/>
            <pc:sldMk cId="114873597" sldId="1261"/>
            <ac:spMk id="54" creationId="{A1D84E62-7E65-9540-C6DF-5FAE4B3257C5}"/>
          </ac:spMkLst>
        </pc:spChg>
        <pc:spChg chg="add mod">
          <ac:chgData name="Anastasia Kyriakidou" userId="cab3f51a-2d3a-4f8f-9eb7-e5e0be924a84" providerId="ADAL" clId="{CEBAFED2-26AC-4A5E-8A09-24FB757B38B9}" dt="2022-06-28T08:09:34.289" v="1665" actId="1038"/>
          <ac:spMkLst>
            <pc:docMk/>
            <pc:sldMk cId="114873597" sldId="1261"/>
            <ac:spMk id="55" creationId="{C06B73A7-090B-07B5-65E8-2A4C85211E55}"/>
          </ac:spMkLst>
        </pc:spChg>
        <pc:spChg chg="add mod">
          <ac:chgData name="Anastasia Kyriakidou" userId="cab3f51a-2d3a-4f8f-9eb7-e5e0be924a84" providerId="ADAL" clId="{CEBAFED2-26AC-4A5E-8A09-24FB757B38B9}" dt="2022-06-28T08:11:31.258" v="1733" actId="1037"/>
          <ac:spMkLst>
            <pc:docMk/>
            <pc:sldMk cId="114873597" sldId="1261"/>
            <ac:spMk id="56" creationId="{138F3606-AE4B-CFD4-12DE-98CC5D70C45D}"/>
          </ac:spMkLst>
        </pc:spChg>
        <pc:picChg chg="add del mod">
          <ac:chgData name="Anastasia Kyriakidou" userId="cab3f51a-2d3a-4f8f-9eb7-e5e0be924a84" providerId="ADAL" clId="{CEBAFED2-26AC-4A5E-8A09-24FB757B38B9}" dt="2022-06-28T07:54:32.567" v="1134" actId="478"/>
          <ac:picMkLst>
            <pc:docMk/>
            <pc:sldMk cId="114873597" sldId="1261"/>
            <ac:picMk id="5" creationId="{9F7401E7-4B26-2D9B-0CEC-CAD39E36BC52}"/>
          </ac:picMkLst>
        </pc:picChg>
        <pc:picChg chg="add mod">
          <ac:chgData name="Anastasia Kyriakidou" userId="cab3f51a-2d3a-4f8f-9eb7-e5e0be924a84" providerId="ADAL" clId="{CEBAFED2-26AC-4A5E-8A09-24FB757B38B9}" dt="2022-06-28T07:56:41.297" v="1145" actId="1076"/>
          <ac:picMkLst>
            <pc:docMk/>
            <pc:sldMk cId="114873597" sldId="1261"/>
            <ac:picMk id="7" creationId="{B8D76821-2C5D-FEEF-C48A-1A1F64F8B3AC}"/>
          </ac:picMkLst>
        </pc:picChg>
        <pc:picChg chg="del mod modCrop">
          <ac:chgData name="Anastasia Kyriakidou" userId="cab3f51a-2d3a-4f8f-9eb7-e5e0be924a84" providerId="ADAL" clId="{CEBAFED2-26AC-4A5E-8A09-24FB757B38B9}" dt="2022-06-28T07:53:54.327" v="1125" actId="478"/>
          <ac:picMkLst>
            <pc:docMk/>
            <pc:sldMk cId="114873597" sldId="1261"/>
            <ac:picMk id="18" creationId="{B2E3275F-F684-A4CA-14FD-E39468DE5BB8}"/>
          </ac:picMkLst>
        </pc:picChg>
        <pc:picChg chg="del">
          <ac:chgData name="Anastasia Kyriakidou" userId="cab3f51a-2d3a-4f8f-9eb7-e5e0be924a84" providerId="ADAL" clId="{CEBAFED2-26AC-4A5E-8A09-24FB757B38B9}" dt="2022-06-27T09:22:51.009" v="221" actId="478"/>
          <ac:picMkLst>
            <pc:docMk/>
            <pc:sldMk cId="114873597" sldId="1261"/>
            <ac:picMk id="39" creationId="{F833E150-A25D-C63D-8FCB-9F92D0753161}"/>
          </ac:picMkLst>
        </pc:picChg>
        <pc:picChg chg="add mod">
          <ac:chgData name="Anastasia Kyriakidou" userId="cab3f51a-2d3a-4f8f-9eb7-e5e0be924a84" providerId="ADAL" clId="{CEBAFED2-26AC-4A5E-8A09-24FB757B38B9}" dt="2022-06-28T10:12:10.070" v="2010" actId="14100"/>
          <ac:picMkLst>
            <pc:docMk/>
            <pc:sldMk cId="114873597" sldId="1261"/>
            <ac:picMk id="43" creationId="{E4226DF6-7230-0077-1BAA-51DFBEA1D92E}"/>
          </ac:picMkLst>
        </pc:picChg>
      </pc:sldChg>
      <pc:sldChg chg="addSp delSp modSp mod modAnim">
        <pc:chgData name="Anastasia Kyriakidou" userId="cab3f51a-2d3a-4f8f-9eb7-e5e0be924a84" providerId="ADAL" clId="{CEBAFED2-26AC-4A5E-8A09-24FB757B38B9}" dt="2022-06-28T08:16:51.435" v="1873" actId="14100"/>
        <pc:sldMkLst>
          <pc:docMk/>
          <pc:sldMk cId="304020751" sldId="1262"/>
        </pc:sldMkLst>
        <pc:spChg chg="mod">
          <ac:chgData name="Anastasia Kyriakidou" userId="cab3f51a-2d3a-4f8f-9eb7-e5e0be924a84" providerId="ADAL" clId="{CEBAFED2-26AC-4A5E-8A09-24FB757B38B9}" dt="2022-06-28T08:16:51.435" v="1873" actId="14100"/>
          <ac:spMkLst>
            <pc:docMk/>
            <pc:sldMk cId="304020751" sldId="1262"/>
            <ac:spMk id="13" creationId="{6C399657-9656-6011-9FC5-16B9831F0CB1}"/>
          </ac:spMkLst>
        </pc:spChg>
        <pc:spChg chg="add mod">
          <ac:chgData name="Anastasia Kyriakidou" userId="cab3f51a-2d3a-4f8f-9eb7-e5e0be924a84" providerId="ADAL" clId="{CEBAFED2-26AC-4A5E-8A09-24FB757B38B9}" dt="2022-06-28T08:15:56.575" v="1855" actId="1038"/>
          <ac:spMkLst>
            <pc:docMk/>
            <pc:sldMk cId="304020751" sldId="1262"/>
            <ac:spMk id="14" creationId="{1DD2E9B6-5969-DBB4-1D2E-08510A17379A}"/>
          </ac:spMkLst>
        </pc:spChg>
        <pc:spChg chg="mod">
          <ac:chgData name="Anastasia Kyriakidou" userId="cab3f51a-2d3a-4f8f-9eb7-e5e0be924a84" providerId="ADAL" clId="{CEBAFED2-26AC-4A5E-8A09-24FB757B38B9}" dt="2022-06-28T08:12:53.237" v="1747" actId="113"/>
          <ac:spMkLst>
            <pc:docMk/>
            <pc:sldMk cId="304020751" sldId="1262"/>
            <ac:spMk id="15" creationId="{2ABD53BA-C187-D0C9-4763-1D1B31666C58}"/>
          </ac:spMkLst>
        </pc:spChg>
        <pc:spChg chg="mod ord">
          <ac:chgData name="Anastasia Kyriakidou" userId="cab3f51a-2d3a-4f8f-9eb7-e5e0be924a84" providerId="ADAL" clId="{CEBAFED2-26AC-4A5E-8A09-24FB757B38B9}" dt="2022-06-27T14:09:35.599" v="832" actId="1076"/>
          <ac:spMkLst>
            <pc:docMk/>
            <pc:sldMk cId="304020751" sldId="1262"/>
            <ac:spMk id="18" creationId="{E148BE2F-CCF0-64EE-7A76-315951E37529}"/>
          </ac:spMkLst>
        </pc:spChg>
        <pc:spChg chg="mod ord">
          <ac:chgData name="Anastasia Kyriakidou" userId="cab3f51a-2d3a-4f8f-9eb7-e5e0be924a84" providerId="ADAL" clId="{CEBAFED2-26AC-4A5E-8A09-24FB757B38B9}" dt="2022-06-28T08:16:16.815" v="1866" actId="1037"/>
          <ac:spMkLst>
            <pc:docMk/>
            <pc:sldMk cId="304020751" sldId="1262"/>
            <ac:spMk id="19" creationId="{9738BEA7-1EBD-39D0-E0C4-9CF4BCAF3BD6}"/>
          </ac:spMkLst>
        </pc:spChg>
        <pc:spChg chg="mod ord">
          <ac:chgData name="Anastasia Kyriakidou" userId="cab3f51a-2d3a-4f8f-9eb7-e5e0be924a84" providerId="ADAL" clId="{CEBAFED2-26AC-4A5E-8A09-24FB757B38B9}" dt="2022-06-28T08:16:05.879" v="1862" actId="1037"/>
          <ac:spMkLst>
            <pc:docMk/>
            <pc:sldMk cId="304020751" sldId="1262"/>
            <ac:spMk id="20" creationId="{37C6EB54-567F-5891-5348-D4F545A4E101}"/>
          </ac:spMkLst>
        </pc:spChg>
        <pc:spChg chg="mod ord">
          <ac:chgData name="Anastasia Kyriakidou" userId="cab3f51a-2d3a-4f8f-9eb7-e5e0be924a84" providerId="ADAL" clId="{CEBAFED2-26AC-4A5E-8A09-24FB757B38B9}" dt="2022-06-28T08:15:28.712" v="1817" actId="1035"/>
          <ac:spMkLst>
            <pc:docMk/>
            <pc:sldMk cId="304020751" sldId="1262"/>
            <ac:spMk id="21" creationId="{353909D7-351F-BAD0-51E6-FC7D7B4D64B8}"/>
          </ac:spMkLst>
        </pc:spChg>
        <pc:picChg chg="add mod">
          <ac:chgData name="Anastasia Kyriakidou" userId="cab3f51a-2d3a-4f8f-9eb7-e5e0be924a84" providerId="ADAL" clId="{CEBAFED2-26AC-4A5E-8A09-24FB757B38B9}" dt="2022-06-27T14:09:35.599" v="832" actId="1076"/>
          <ac:picMkLst>
            <pc:docMk/>
            <pc:sldMk cId="304020751" sldId="1262"/>
            <ac:picMk id="6" creationId="{F6325CDB-3A63-2C4A-D5A3-BCC392CE0645}"/>
          </ac:picMkLst>
        </pc:picChg>
        <pc:picChg chg="del">
          <ac:chgData name="Anastasia Kyriakidou" userId="cab3f51a-2d3a-4f8f-9eb7-e5e0be924a84" providerId="ADAL" clId="{CEBAFED2-26AC-4A5E-8A09-24FB757B38B9}" dt="2022-06-27T14:09:20.072" v="829" actId="478"/>
          <ac:picMkLst>
            <pc:docMk/>
            <pc:sldMk cId="304020751" sldId="1262"/>
            <ac:picMk id="17" creationId="{64D0497B-04A2-4E88-7DD2-901441466A20}"/>
          </ac:picMkLst>
        </pc:picChg>
      </pc:sldChg>
      <pc:sldChg chg="addSp delSp modSp mod modAnim">
        <pc:chgData name="Anastasia Kyriakidou" userId="cab3f51a-2d3a-4f8f-9eb7-e5e0be924a84" providerId="ADAL" clId="{CEBAFED2-26AC-4A5E-8A09-24FB757B38B9}" dt="2022-06-28T10:11:47.599" v="2008"/>
        <pc:sldMkLst>
          <pc:docMk/>
          <pc:sldMk cId="510715647" sldId="1264"/>
        </pc:sldMkLst>
        <pc:spChg chg="mod">
          <ac:chgData name="Anastasia Kyriakidou" userId="cab3f51a-2d3a-4f8f-9eb7-e5e0be924a84" providerId="ADAL" clId="{CEBAFED2-26AC-4A5E-8A09-24FB757B38B9}" dt="2022-06-28T10:11:47.599" v="2008"/>
          <ac:spMkLst>
            <pc:docMk/>
            <pc:sldMk cId="510715647" sldId="1264"/>
            <ac:spMk id="6" creationId="{D3BF3409-A6F0-1C26-1B41-50779549CEC3}"/>
          </ac:spMkLst>
        </pc:spChg>
        <pc:spChg chg="mod">
          <ac:chgData name="Anastasia Kyriakidou" userId="cab3f51a-2d3a-4f8f-9eb7-e5e0be924a84" providerId="ADAL" clId="{CEBAFED2-26AC-4A5E-8A09-24FB757B38B9}" dt="2022-06-27T13:37:41.806" v="747" actId="20577"/>
          <ac:spMkLst>
            <pc:docMk/>
            <pc:sldMk cId="510715647" sldId="1264"/>
            <ac:spMk id="23" creationId="{0D765DE6-EB82-EF83-BBC5-EA56F64DAEBF}"/>
          </ac:spMkLst>
        </pc:spChg>
        <pc:spChg chg="add del mod">
          <ac:chgData name="Anastasia Kyriakidou" userId="cab3f51a-2d3a-4f8f-9eb7-e5e0be924a84" providerId="ADAL" clId="{CEBAFED2-26AC-4A5E-8A09-24FB757B38B9}" dt="2022-06-27T13:37:33.300" v="742"/>
          <ac:spMkLst>
            <pc:docMk/>
            <pc:sldMk cId="510715647" sldId="1264"/>
            <ac:spMk id="27" creationId="{D611EDAC-BB67-6F5E-14BF-B964BF452247}"/>
          </ac:spMkLst>
        </pc:spChg>
        <pc:spChg chg="mod">
          <ac:chgData name="Anastasia Kyriakidou" userId="cab3f51a-2d3a-4f8f-9eb7-e5e0be924a84" providerId="ADAL" clId="{CEBAFED2-26AC-4A5E-8A09-24FB757B38B9}" dt="2022-06-27T13:38:53.584" v="759" actId="1076"/>
          <ac:spMkLst>
            <pc:docMk/>
            <pc:sldMk cId="510715647" sldId="1264"/>
            <ac:spMk id="33" creationId="{7138417D-BD79-C1D7-5F39-40CA24F5FC86}"/>
          </ac:spMkLst>
        </pc:spChg>
        <pc:spChg chg="mod">
          <ac:chgData name="Anastasia Kyriakidou" userId="cab3f51a-2d3a-4f8f-9eb7-e5e0be924a84" providerId="ADAL" clId="{CEBAFED2-26AC-4A5E-8A09-24FB757B38B9}" dt="2022-06-27T13:39:16.612" v="761" actId="1076"/>
          <ac:spMkLst>
            <pc:docMk/>
            <pc:sldMk cId="510715647" sldId="1264"/>
            <ac:spMk id="35" creationId="{9BB92597-4F44-2FA9-23A4-5C71E38E098A}"/>
          </ac:spMkLst>
        </pc:spChg>
        <pc:spChg chg="mod">
          <ac:chgData name="Anastasia Kyriakidou" userId="cab3f51a-2d3a-4f8f-9eb7-e5e0be924a84" providerId="ADAL" clId="{CEBAFED2-26AC-4A5E-8A09-24FB757B38B9}" dt="2022-06-27T13:39:16.612" v="761" actId="1076"/>
          <ac:spMkLst>
            <pc:docMk/>
            <pc:sldMk cId="510715647" sldId="1264"/>
            <ac:spMk id="37" creationId="{E16DB19E-056D-DD28-317D-2B0BFCD7A90C}"/>
          </ac:spMkLst>
        </pc:spChg>
        <pc:spChg chg="add del mod">
          <ac:chgData name="Anastasia Kyriakidou" userId="cab3f51a-2d3a-4f8f-9eb7-e5e0be924a84" providerId="ADAL" clId="{CEBAFED2-26AC-4A5E-8A09-24FB757B38B9}" dt="2022-06-27T13:38:22.925" v="755" actId="478"/>
          <ac:spMkLst>
            <pc:docMk/>
            <pc:sldMk cId="510715647" sldId="1264"/>
            <ac:spMk id="38" creationId="{48C929E6-6549-6694-B362-08FB815062E0}"/>
          </ac:spMkLst>
        </pc:spChg>
        <pc:spChg chg="add mod">
          <ac:chgData name="Anastasia Kyriakidou" userId="cab3f51a-2d3a-4f8f-9eb7-e5e0be924a84" providerId="ADAL" clId="{CEBAFED2-26AC-4A5E-8A09-24FB757B38B9}" dt="2022-06-27T13:38:28.725" v="756" actId="1076"/>
          <ac:spMkLst>
            <pc:docMk/>
            <pc:sldMk cId="510715647" sldId="1264"/>
            <ac:spMk id="39" creationId="{AA484FFB-2356-FE56-9BCE-EEE08C517E85}"/>
          </ac:spMkLst>
        </pc:spChg>
        <pc:spChg chg="add mod">
          <ac:chgData name="Anastasia Kyriakidou" userId="cab3f51a-2d3a-4f8f-9eb7-e5e0be924a84" providerId="ADAL" clId="{CEBAFED2-26AC-4A5E-8A09-24FB757B38B9}" dt="2022-06-27T13:38:14.341" v="753"/>
          <ac:spMkLst>
            <pc:docMk/>
            <pc:sldMk cId="510715647" sldId="1264"/>
            <ac:spMk id="40" creationId="{10C8E234-FE93-2B10-FFCF-230FCDC2F1DC}"/>
          </ac:spMkLst>
        </pc:spChg>
        <pc:picChg chg="del">
          <ac:chgData name="Anastasia Kyriakidou" userId="cab3f51a-2d3a-4f8f-9eb7-e5e0be924a84" providerId="ADAL" clId="{CEBAFED2-26AC-4A5E-8A09-24FB757B38B9}" dt="2022-06-27T09:21:43.907" v="193" actId="478"/>
          <ac:picMkLst>
            <pc:docMk/>
            <pc:sldMk cId="510715647" sldId="1264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1:43.907" v="193" actId="478"/>
          <ac:picMkLst>
            <pc:docMk/>
            <pc:sldMk cId="510715647" sldId="1264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1:44.988" v="194"/>
          <ac:picMkLst>
            <pc:docMk/>
            <pc:sldMk cId="510715647" sldId="1264"/>
            <ac:picMk id="22" creationId="{D5D1B335-D43E-F0F2-7522-F7B40A1FBA88}"/>
          </ac:picMkLst>
        </pc:picChg>
        <pc:picChg chg="add mod">
          <ac:chgData name="Anastasia Kyriakidou" userId="cab3f51a-2d3a-4f8f-9eb7-e5e0be924a84" providerId="ADAL" clId="{CEBAFED2-26AC-4A5E-8A09-24FB757B38B9}" dt="2022-06-27T09:21:44.988" v="194"/>
          <ac:picMkLst>
            <pc:docMk/>
            <pc:sldMk cId="510715647" sldId="1264"/>
            <ac:picMk id="25" creationId="{3A727966-A39C-EBA2-28AE-C23DD7EA93EB}"/>
          </ac:picMkLst>
        </pc:picChg>
      </pc:sldChg>
      <pc:sldChg chg="addSp delSp modSp del mod">
        <pc:chgData name="Anastasia Kyriakidou" userId="cab3f51a-2d3a-4f8f-9eb7-e5e0be924a84" providerId="ADAL" clId="{CEBAFED2-26AC-4A5E-8A09-24FB757B38B9}" dt="2022-06-28T09:16:10.365" v="1878" actId="2696"/>
        <pc:sldMkLst>
          <pc:docMk/>
          <pc:sldMk cId="381206376" sldId="1267"/>
        </pc:sldMkLst>
        <pc:picChg chg="add mod">
          <ac:chgData name="Anastasia Kyriakidou" userId="cab3f51a-2d3a-4f8f-9eb7-e5e0be924a84" providerId="ADAL" clId="{CEBAFED2-26AC-4A5E-8A09-24FB757B38B9}" dt="2022-06-27T09:22:28.526" v="216"/>
          <ac:picMkLst>
            <pc:docMk/>
            <pc:sldMk cId="381206376" sldId="1267"/>
            <ac:picMk id="9" creationId="{B0BDE7DF-7805-7FE9-A82D-59155490BA1C}"/>
          </ac:picMkLst>
        </pc:picChg>
        <pc:picChg chg="del">
          <ac:chgData name="Anastasia Kyriakidou" userId="cab3f51a-2d3a-4f8f-9eb7-e5e0be924a84" providerId="ADAL" clId="{CEBAFED2-26AC-4A5E-8A09-24FB757B38B9}" dt="2022-06-27T09:22:27.398" v="215" actId="478"/>
          <ac:picMkLst>
            <pc:docMk/>
            <pc:sldMk cId="381206376" sldId="1267"/>
            <ac:picMk id="10" creationId="{99BC493E-9978-E043-D866-D62590BBBDC9}"/>
          </ac:picMkLst>
        </pc:picChg>
        <pc:picChg chg="add mod">
          <ac:chgData name="Anastasia Kyriakidou" userId="cab3f51a-2d3a-4f8f-9eb7-e5e0be924a84" providerId="ADAL" clId="{CEBAFED2-26AC-4A5E-8A09-24FB757B38B9}" dt="2022-06-27T09:22:28.526" v="216"/>
          <ac:picMkLst>
            <pc:docMk/>
            <pc:sldMk cId="381206376" sldId="1267"/>
            <ac:picMk id="12" creationId="{840CECDA-B247-7039-ACC2-32F140988203}"/>
          </ac:picMkLst>
        </pc:picChg>
        <pc:picChg chg="del">
          <ac:chgData name="Anastasia Kyriakidou" userId="cab3f51a-2d3a-4f8f-9eb7-e5e0be924a84" providerId="ADAL" clId="{CEBAFED2-26AC-4A5E-8A09-24FB757B38B9}" dt="2022-06-27T09:22:27.398" v="215" actId="478"/>
          <ac:picMkLst>
            <pc:docMk/>
            <pc:sldMk cId="381206376" sldId="1267"/>
            <ac:picMk id="15" creationId="{6C90A704-B58F-A60C-2CFB-A281D371F5B3}"/>
          </ac:picMkLst>
        </pc:picChg>
      </pc:sldChg>
      <pc:sldChg chg="modSp add mod ord">
        <pc:chgData name="Anastasia Kyriakidou" userId="cab3f51a-2d3a-4f8f-9eb7-e5e0be924a84" providerId="ADAL" clId="{CEBAFED2-26AC-4A5E-8A09-24FB757B38B9}" dt="2022-06-28T10:23:40.799" v="2011"/>
        <pc:sldMkLst>
          <pc:docMk/>
          <pc:sldMk cId="655814075" sldId="1267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655814075" sldId="1267"/>
            <ac:spMk id="11" creationId="{C5382B15-CA79-0021-84BB-0C4DDD695789}"/>
          </ac:spMkLst>
        </pc:spChg>
      </pc:sldChg>
      <pc:sldChg chg="add del">
        <pc:chgData name="Anastasia Kyriakidou" userId="cab3f51a-2d3a-4f8f-9eb7-e5e0be924a84" providerId="ADAL" clId="{CEBAFED2-26AC-4A5E-8A09-24FB757B38B9}" dt="2022-06-28T09:16:16.512" v="1880"/>
        <pc:sldMkLst>
          <pc:docMk/>
          <pc:sldMk cId="3336299131" sldId="1267"/>
        </pc:sldMkLst>
      </pc:sldChg>
      <pc:sldChg chg="addSp delSp modSp del mod modAnim">
        <pc:chgData name="Anastasia Kyriakidou" userId="cab3f51a-2d3a-4f8f-9eb7-e5e0be924a84" providerId="ADAL" clId="{CEBAFED2-26AC-4A5E-8A09-24FB757B38B9}" dt="2022-06-28T09:16:10.365" v="1878" actId="2696"/>
        <pc:sldMkLst>
          <pc:docMk/>
          <pc:sldMk cId="1692457892" sldId="1268"/>
        </pc:sldMkLst>
        <pc:spChg chg="add mod">
          <ac:chgData name="Anastasia Kyriakidou" userId="cab3f51a-2d3a-4f8f-9eb7-e5e0be924a84" providerId="ADAL" clId="{CEBAFED2-26AC-4A5E-8A09-24FB757B38B9}" dt="2022-06-28T09:15:43.367" v="1875"/>
          <ac:spMkLst>
            <pc:docMk/>
            <pc:sldMk cId="1692457892" sldId="1268"/>
            <ac:spMk id="11" creationId="{301BF989-0A31-C522-8148-178F53E51814}"/>
          </ac:spMkLst>
        </pc:spChg>
        <pc:spChg chg="mod">
          <ac:chgData name="Anastasia Kyriakidou" userId="cab3f51a-2d3a-4f8f-9eb7-e5e0be924a84" providerId="ADAL" clId="{CEBAFED2-26AC-4A5E-8A09-24FB757B38B9}" dt="2022-06-28T09:15:47.728" v="1876" actId="1076"/>
          <ac:spMkLst>
            <pc:docMk/>
            <pc:sldMk cId="1692457892" sldId="1268"/>
            <ac:spMk id="12" creationId="{C3616491-B298-1F1E-3C90-5499B47ED411}"/>
          </ac:spMkLst>
        </pc:spChg>
        <pc:picChg chg="mod">
          <ac:chgData name="Anastasia Kyriakidou" userId="cab3f51a-2d3a-4f8f-9eb7-e5e0be924a84" providerId="ADAL" clId="{CEBAFED2-26AC-4A5E-8A09-24FB757B38B9}" dt="2022-06-28T09:15:47.728" v="1876" actId="1076"/>
          <ac:picMkLst>
            <pc:docMk/>
            <pc:sldMk cId="1692457892" sldId="1268"/>
            <ac:picMk id="3" creationId="{1A3D6AC0-75DD-B445-8BDD-E046FB973AF3}"/>
          </ac:picMkLst>
        </pc:picChg>
        <pc:picChg chg="del">
          <ac:chgData name="Anastasia Kyriakidou" userId="cab3f51a-2d3a-4f8f-9eb7-e5e0be924a84" providerId="ADAL" clId="{CEBAFED2-26AC-4A5E-8A09-24FB757B38B9}" dt="2022-06-27T09:22:21.458" v="211" actId="478"/>
          <ac:picMkLst>
            <pc:docMk/>
            <pc:sldMk cId="1692457892" sldId="1268"/>
            <ac:picMk id="11" creationId="{8147D1C8-1D63-53B6-E9D1-EFFFCB34A885}"/>
          </ac:picMkLst>
        </pc:picChg>
        <pc:picChg chg="del">
          <ac:chgData name="Anastasia Kyriakidou" userId="cab3f51a-2d3a-4f8f-9eb7-e5e0be924a84" providerId="ADAL" clId="{CEBAFED2-26AC-4A5E-8A09-24FB757B38B9}" dt="2022-06-27T09:22:21.458" v="211" actId="478"/>
          <ac:picMkLst>
            <pc:docMk/>
            <pc:sldMk cId="1692457892" sldId="1268"/>
            <ac:picMk id="13" creationId="{850529B3-5CF2-649C-83F1-352A48AC3F55}"/>
          </ac:picMkLst>
        </pc:picChg>
        <pc:picChg chg="add mod">
          <ac:chgData name="Anastasia Kyriakidou" userId="cab3f51a-2d3a-4f8f-9eb7-e5e0be924a84" providerId="ADAL" clId="{CEBAFED2-26AC-4A5E-8A09-24FB757B38B9}" dt="2022-06-27T09:22:21.775" v="212"/>
          <ac:picMkLst>
            <pc:docMk/>
            <pc:sldMk cId="1692457892" sldId="1268"/>
            <ac:picMk id="14" creationId="{D647AF87-B0A8-6D02-4A15-3728C2FED984}"/>
          </ac:picMkLst>
        </pc:picChg>
        <pc:picChg chg="add mod">
          <ac:chgData name="Anastasia Kyriakidou" userId="cab3f51a-2d3a-4f8f-9eb7-e5e0be924a84" providerId="ADAL" clId="{CEBAFED2-26AC-4A5E-8A09-24FB757B38B9}" dt="2022-06-27T09:22:21.775" v="212"/>
          <ac:picMkLst>
            <pc:docMk/>
            <pc:sldMk cId="1692457892" sldId="1268"/>
            <ac:picMk id="16" creationId="{B868E76D-E1E3-5DB4-544C-6DC7F78E3114}"/>
          </ac:picMkLst>
        </pc:picChg>
      </pc:sldChg>
      <pc:sldChg chg="add del">
        <pc:chgData name="Anastasia Kyriakidou" userId="cab3f51a-2d3a-4f8f-9eb7-e5e0be924a84" providerId="ADAL" clId="{CEBAFED2-26AC-4A5E-8A09-24FB757B38B9}" dt="2022-06-28T09:16:16.512" v="1880"/>
        <pc:sldMkLst>
          <pc:docMk/>
          <pc:sldMk cId="1927039203" sldId="1268"/>
        </pc:sldMkLst>
      </pc:sldChg>
      <pc:sldChg chg="modSp add mod ord">
        <pc:chgData name="Anastasia Kyriakidou" userId="cab3f51a-2d3a-4f8f-9eb7-e5e0be924a84" providerId="ADAL" clId="{CEBAFED2-26AC-4A5E-8A09-24FB757B38B9}" dt="2022-06-28T10:23:40.799" v="2011"/>
        <pc:sldMkLst>
          <pc:docMk/>
          <pc:sldMk cId="2642363842" sldId="1268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2642363842" sldId="1268"/>
            <ac:spMk id="9" creationId="{DC876D65-6823-6154-8578-60A33746CE8D}"/>
          </ac:spMkLst>
        </pc:spChg>
      </pc:sldChg>
      <pc:sldChg chg="modSp mod modAnim">
        <pc:chgData name="Anastasia Kyriakidou" userId="cab3f51a-2d3a-4f8f-9eb7-e5e0be924a84" providerId="ADAL" clId="{CEBAFED2-26AC-4A5E-8A09-24FB757B38B9}" dt="2022-06-28T09:41:53.011" v="1982" actId="1076"/>
        <pc:sldMkLst>
          <pc:docMk/>
          <pc:sldMk cId="592021401" sldId="1269"/>
        </pc:sldMkLst>
        <pc:spChg chg="mod">
          <ac:chgData name="Anastasia Kyriakidou" userId="cab3f51a-2d3a-4f8f-9eb7-e5e0be924a84" providerId="ADAL" clId="{CEBAFED2-26AC-4A5E-8A09-24FB757B38B9}" dt="2022-06-28T09:38:16.896" v="1963" actId="1076"/>
          <ac:spMkLst>
            <pc:docMk/>
            <pc:sldMk cId="592021401" sldId="1269"/>
            <ac:spMk id="8" creationId="{01A926CA-98CB-ECFA-5F12-8493A8CE8AFA}"/>
          </ac:spMkLst>
        </pc:spChg>
        <pc:spChg chg="mod">
          <ac:chgData name="Anastasia Kyriakidou" userId="cab3f51a-2d3a-4f8f-9eb7-e5e0be924a84" providerId="ADAL" clId="{CEBAFED2-26AC-4A5E-8A09-24FB757B38B9}" dt="2022-06-28T09:38:16.896" v="1963" actId="1076"/>
          <ac:spMkLst>
            <pc:docMk/>
            <pc:sldMk cId="592021401" sldId="1269"/>
            <ac:spMk id="9" creationId="{9CA824B2-3512-4CC7-0BD8-3675EF390531}"/>
          </ac:spMkLst>
        </pc:spChg>
        <pc:spChg chg="mod">
          <ac:chgData name="Anastasia Kyriakidou" userId="cab3f51a-2d3a-4f8f-9eb7-e5e0be924a84" providerId="ADAL" clId="{CEBAFED2-26AC-4A5E-8A09-24FB757B38B9}" dt="2022-06-28T09:37:29.198" v="1959" actId="1076"/>
          <ac:spMkLst>
            <pc:docMk/>
            <pc:sldMk cId="592021401" sldId="1269"/>
            <ac:spMk id="18" creationId="{03D4F9F3-A2D5-8DB8-3426-3B645CE05006}"/>
          </ac:spMkLst>
        </pc:spChg>
        <pc:spChg chg="mod">
          <ac:chgData name="Anastasia Kyriakidou" userId="cab3f51a-2d3a-4f8f-9eb7-e5e0be924a84" providerId="ADAL" clId="{CEBAFED2-26AC-4A5E-8A09-24FB757B38B9}" dt="2022-06-28T09:38:23.396" v="1964" actId="1076"/>
          <ac:spMkLst>
            <pc:docMk/>
            <pc:sldMk cId="592021401" sldId="1269"/>
            <ac:spMk id="19" creationId="{78040A4E-6A9D-97D5-A788-401E39D42CEE}"/>
          </ac:spMkLst>
        </pc:spChg>
        <pc:spChg chg="mod">
          <ac:chgData name="Anastasia Kyriakidou" userId="cab3f51a-2d3a-4f8f-9eb7-e5e0be924a84" providerId="ADAL" clId="{CEBAFED2-26AC-4A5E-8A09-24FB757B38B9}" dt="2022-06-28T09:38:23.396" v="1964" actId="1076"/>
          <ac:spMkLst>
            <pc:docMk/>
            <pc:sldMk cId="592021401" sldId="1269"/>
            <ac:spMk id="20" creationId="{E196392E-94B8-3E88-6A8E-5789B0E9615E}"/>
          </ac:spMkLst>
        </pc:spChg>
        <pc:spChg chg="mod">
          <ac:chgData name="Anastasia Kyriakidou" userId="cab3f51a-2d3a-4f8f-9eb7-e5e0be924a84" providerId="ADAL" clId="{CEBAFED2-26AC-4A5E-8A09-24FB757B38B9}" dt="2022-06-28T09:41:53.011" v="1982" actId="1076"/>
          <ac:spMkLst>
            <pc:docMk/>
            <pc:sldMk cId="592021401" sldId="1269"/>
            <ac:spMk id="25" creationId="{3D38A02B-49B2-55FC-DDFC-E348F2ECD488}"/>
          </ac:spMkLst>
        </pc:spChg>
        <pc:cxnChg chg="mod">
          <ac:chgData name="Anastasia Kyriakidou" userId="cab3f51a-2d3a-4f8f-9eb7-e5e0be924a84" providerId="ADAL" clId="{CEBAFED2-26AC-4A5E-8A09-24FB757B38B9}" dt="2022-06-28T09:38:16.896" v="1963" actId="1076"/>
          <ac:cxnSpMkLst>
            <pc:docMk/>
            <pc:sldMk cId="592021401" sldId="1269"/>
            <ac:cxnSpMk id="10" creationId="{8F13A1A8-95CF-996D-E246-01F37CAD58F5}"/>
          </ac:cxnSpMkLst>
        </pc:cxnChg>
        <pc:cxnChg chg="mod">
          <ac:chgData name="Anastasia Kyriakidou" userId="cab3f51a-2d3a-4f8f-9eb7-e5e0be924a84" providerId="ADAL" clId="{CEBAFED2-26AC-4A5E-8A09-24FB757B38B9}" dt="2022-06-28T09:38:23.396" v="1964" actId="1076"/>
          <ac:cxnSpMkLst>
            <pc:docMk/>
            <pc:sldMk cId="592021401" sldId="1269"/>
            <ac:cxnSpMk id="21" creationId="{C0F834BC-8DD0-382F-8B46-13149AB0EEE8}"/>
          </ac:cxnSpMkLst>
        </pc:cxnChg>
        <pc:cxnChg chg="mod">
          <ac:chgData name="Anastasia Kyriakidou" userId="cab3f51a-2d3a-4f8f-9eb7-e5e0be924a84" providerId="ADAL" clId="{CEBAFED2-26AC-4A5E-8A09-24FB757B38B9}" dt="2022-06-28T09:41:53.011" v="1982" actId="1076"/>
          <ac:cxnSpMkLst>
            <pc:docMk/>
            <pc:sldMk cId="592021401" sldId="1269"/>
            <ac:cxnSpMk id="22" creationId="{7AC84DEE-4F6A-81E1-214E-3732C8863B5B}"/>
          </ac:cxnSpMkLst>
        </pc:cxnChg>
      </pc:sldChg>
      <pc:sldChg chg="addSp delSp modSp mod modAnim">
        <pc:chgData name="Anastasia Kyriakidou" userId="cab3f51a-2d3a-4f8f-9eb7-e5e0be924a84" providerId="ADAL" clId="{CEBAFED2-26AC-4A5E-8A09-24FB757B38B9}" dt="2022-07-04T05:49:21.036" v="2083"/>
        <pc:sldMkLst>
          <pc:docMk/>
          <pc:sldMk cId="3901201906" sldId="1270"/>
        </pc:sldMkLst>
        <pc:spChg chg="mod">
          <ac:chgData name="Anastasia Kyriakidou" userId="cab3f51a-2d3a-4f8f-9eb7-e5e0be924a84" providerId="ADAL" clId="{CEBAFED2-26AC-4A5E-8A09-24FB757B38B9}" dt="2022-06-27T09:54:04.172" v="307" actId="208"/>
          <ac:spMkLst>
            <pc:docMk/>
            <pc:sldMk cId="3901201906" sldId="1270"/>
            <ac:spMk id="6" creationId="{DC5BB79E-7199-DF8D-4796-B0B60B9D2B50}"/>
          </ac:spMkLst>
        </pc:spChg>
        <pc:spChg chg="mod">
          <ac:chgData name="Anastasia Kyriakidou" userId="cab3f51a-2d3a-4f8f-9eb7-e5e0be924a84" providerId="ADAL" clId="{CEBAFED2-26AC-4A5E-8A09-24FB757B38B9}" dt="2022-06-27T09:53:22.374" v="304" actId="14100"/>
          <ac:spMkLst>
            <pc:docMk/>
            <pc:sldMk cId="3901201906" sldId="1270"/>
            <ac:spMk id="12" creationId="{B9A69C3F-6E03-143C-8B31-E616C7B58BA1}"/>
          </ac:spMkLst>
        </pc:spChg>
        <pc:spChg chg="mod">
          <ac:chgData name="Anastasia Kyriakidou" userId="cab3f51a-2d3a-4f8f-9eb7-e5e0be924a84" providerId="ADAL" clId="{CEBAFED2-26AC-4A5E-8A09-24FB757B38B9}" dt="2022-06-28T05:47:14.979" v="835" actId="14100"/>
          <ac:spMkLst>
            <pc:docMk/>
            <pc:sldMk cId="3901201906" sldId="1270"/>
            <ac:spMk id="16" creationId="{27984F72-F667-39D6-1541-080032A66DC4}"/>
          </ac:spMkLst>
        </pc:spChg>
        <pc:picChg chg="add del">
          <ac:chgData name="Anastasia Kyriakidou" userId="cab3f51a-2d3a-4f8f-9eb7-e5e0be924a84" providerId="ADAL" clId="{CEBAFED2-26AC-4A5E-8A09-24FB757B38B9}" dt="2022-06-28T05:47:25.133" v="837" actId="478"/>
          <ac:picMkLst>
            <pc:docMk/>
            <pc:sldMk cId="3901201906" sldId="1270"/>
            <ac:picMk id="5" creationId="{71C701C4-500A-7FBA-EA32-D0A15FD59996}"/>
          </ac:picMkLst>
        </pc:picChg>
        <pc:picChg chg="add mod">
          <ac:chgData name="Anastasia Kyriakidou" userId="cab3f51a-2d3a-4f8f-9eb7-e5e0be924a84" providerId="ADAL" clId="{CEBAFED2-26AC-4A5E-8A09-24FB757B38B9}" dt="2022-06-27T09:19:20.733" v="142"/>
          <ac:picMkLst>
            <pc:docMk/>
            <pc:sldMk cId="3901201906" sldId="1270"/>
            <ac:picMk id="13" creationId="{9871A562-4301-3532-3BAD-04930778F6AF}"/>
          </ac:picMkLst>
        </pc:picChg>
        <pc:picChg chg="del">
          <ac:chgData name="Anastasia Kyriakidou" userId="cab3f51a-2d3a-4f8f-9eb7-e5e0be924a84" providerId="ADAL" clId="{CEBAFED2-26AC-4A5E-8A09-24FB757B38B9}" dt="2022-06-27T09:19:19.208" v="141" actId="478"/>
          <ac:picMkLst>
            <pc:docMk/>
            <pc:sldMk cId="3901201906" sldId="1270"/>
            <ac:picMk id="14" creationId="{B0B4D8E8-907B-5304-7775-7FC3200F6553}"/>
          </ac:picMkLst>
        </pc:picChg>
        <pc:picChg chg="del">
          <ac:chgData name="Anastasia Kyriakidou" userId="cab3f51a-2d3a-4f8f-9eb7-e5e0be924a84" providerId="ADAL" clId="{CEBAFED2-26AC-4A5E-8A09-24FB757B38B9}" dt="2022-06-27T09:19:18.830" v="140" actId="478"/>
          <ac:picMkLst>
            <pc:docMk/>
            <pc:sldMk cId="3901201906" sldId="1270"/>
            <ac:picMk id="17" creationId="{7D06C42B-51C6-58EF-2BC8-05CFBB0F4221}"/>
          </ac:picMkLst>
        </pc:picChg>
        <pc:picChg chg="add mod">
          <ac:chgData name="Anastasia Kyriakidou" userId="cab3f51a-2d3a-4f8f-9eb7-e5e0be924a84" providerId="ADAL" clId="{CEBAFED2-26AC-4A5E-8A09-24FB757B38B9}" dt="2022-06-27T09:19:20.733" v="142"/>
          <ac:picMkLst>
            <pc:docMk/>
            <pc:sldMk cId="3901201906" sldId="1270"/>
            <ac:picMk id="18" creationId="{EEB9B3C5-FB5C-96A0-D05D-D272F7DFBC60}"/>
          </ac:picMkLst>
        </pc:picChg>
      </pc:sldChg>
      <pc:sldChg chg="addSp delSp modSp mod delAnim modAnim">
        <pc:chgData name="Anastasia Kyriakidou" userId="cab3f51a-2d3a-4f8f-9eb7-e5e0be924a84" providerId="ADAL" clId="{CEBAFED2-26AC-4A5E-8A09-24FB757B38B9}" dt="2022-06-28T10:23:40.799" v="2011"/>
        <pc:sldMkLst>
          <pc:docMk/>
          <pc:sldMk cId="1363061101" sldId="1271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1363061101" sldId="1271"/>
            <ac:spMk id="7" creationId="{34368852-A456-A982-693B-ED5993739B93}"/>
          </ac:spMkLst>
        </pc:spChg>
        <pc:spChg chg="mod">
          <ac:chgData name="Anastasia Kyriakidou" userId="cab3f51a-2d3a-4f8f-9eb7-e5e0be924a84" providerId="ADAL" clId="{CEBAFED2-26AC-4A5E-8A09-24FB757B38B9}" dt="2022-06-27T10:18:57.998" v="438" actId="1076"/>
          <ac:spMkLst>
            <pc:docMk/>
            <pc:sldMk cId="1363061101" sldId="1271"/>
            <ac:spMk id="27" creationId="{8EEE1ABA-8653-728D-BF6B-29FCAB1B1C9E}"/>
          </ac:spMkLst>
        </pc:spChg>
        <pc:spChg chg="del">
          <ac:chgData name="Anastasia Kyriakidou" userId="cab3f51a-2d3a-4f8f-9eb7-e5e0be924a84" providerId="ADAL" clId="{CEBAFED2-26AC-4A5E-8A09-24FB757B38B9}" dt="2022-06-27T10:12:22.183" v="365" actId="478"/>
          <ac:spMkLst>
            <pc:docMk/>
            <pc:sldMk cId="1363061101" sldId="1271"/>
            <ac:spMk id="38" creationId="{F34D9FFC-DDC5-58D6-072E-4BBED37AC1BA}"/>
          </ac:spMkLst>
        </pc:spChg>
        <pc:spChg chg="del">
          <ac:chgData name="Anastasia Kyriakidou" userId="cab3f51a-2d3a-4f8f-9eb7-e5e0be924a84" providerId="ADAL" clId="{CEBAFED2-26AC-4A5E-8A09-24FB757B38B9}" dt="2022-06-27T10:12:22.183" v="365" actId="478"/>
          <ac:spMkLst>
            <pc:docMk/>
            <pc:sldMk cId="1363061101" sldId="1271"/>
            <ac:spMk id="40" creationId="{0C5DD6A5-F647-567F-E166-B08D1EC21F23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41" creationId="{7FE488EB-3A40-E915-EE01-ED7B17DA13B4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43" creationId="{0A05B27A-E171-669F-C9A7-393A84476E65}"/>
          </ac:spMkLst>
        </pc:spChg>
        <pc:spChg chg="add del mod">
          <ac:chgData name="Anastasia Kyriakidou" userId="cab3f51a-2d3a-4f8f-9eb7-e5e0be924a84" providerId="ADAL" clId="{CEBAFED2-26AC-4A5E-8A09-24FB757B38B9}" dt="2022-06-27T13:29:58.251" v="715" actId="21"/>
          <ac:spMkLst>
            <pc:docMk/>
            <pc:sldMk cId="1363061101" sldId="1271"/>
            <ac:spMk id="45" creationId="{F646FA28-57D5-1989-DB4B-429E3AB85266}"/>
          </ac:spMkLst>
        </pc:spChg>
        <pc:spChg chg="add del mod">
          <ac:chgData name="Anastasia Kyriakidou" userId="cab3f51a-2d3a-4f8f-9eb7-e5e0be924a84" providerId="ADAL" clId="{CEBAFED2-26AC-4A5E-8A09-24FB757B38B9}" dt="2022-06-27T13:29:58.251" v="715" actId="21"/>
          <ac:spMkLst>
            <pc:docMk/>
            <pc:sldMk cId="1363061101" sldId="1271"/>
            <ac:spMk id="47" creationId="{FFE8288C-0E6D-068A-CD07-2452B17DB04E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66" creationId="{264D40C4-A6B9-7150-EBEC-5AEBCE0DAA68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68" creationId="{6DDFD873-15E6-6C73-C3C2-BCABC4FFDB19}"/>
          </ac:spMkLst>
        </pc:spChg>
        <pc:spChg chg="del mod">
          <ac:chgData name="Anastasia Kyriakidou" userId="cab3f51a-2d3a-4f8f-9eb7-e5e0be924a84" providerId="ADAL" clId="{CEBAFED2-26AC-4A5E-8A09-24FB757B38B9}" dt="2022-06-27T10:12:32.319" v="371" actId="478"/>
          <ac:spMkLst>
            <pc:docMk/>
            <pc:sldMk cId="1363061101" sldId="1271"/>
            <ac:spMk id="74" creationId="{2D7E1F69-0255-DE75-75FB-777529DF6870}"/>
          </ac:spMkLst>
        </pc:spChg>
        <pc:spChg chg="del">
          <ac:chgData name="Anastasia Kyriakidou" userId="cab3f51a-2d3a-4f8f-9eb7-e5e0be924a84" providerId="ADAL" clId="{CEBAFED2-26AC-4A5E-8A09-24FB757B38B9}" dt="2022-06-27T10:12:36.227" v="375" actId="478"/>
          <ac:spMkLst>
            <pc:docMk/>
            <pc:sldMk cId="1363061101" sldId="1271"/>
            <ac:spMk id="76" creationId="{993226E3-ED07-5134-A1C1-A23BD8E88031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83" creationId="{615DC1F0-427D-12FF-191F-B90274319A10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85" creationId="{9779133C-5C02-D29B-4072-39DBB9A80EF2}"/>
          </ac:spMkLst>
        </pc:spChg>
        <pc:spChg chg="del">
          <ac:chgData name="Anastasia Kyriakidou" userId="cab3f51a-2d3a-4f8f-9eb7-e5e0be924a84" providerId="ADAL" clId="{CEBAFED2-26AC-4A5E-8A09-24FB757B38B9}" dt="2022-06-27T10:12:29.477" v="368" actId="478"/>
          <ac:spMkLst>
            <pc:docMk/>
            <pc:sldMk cId="1363061101" sldId="1271"/>
            <ac:spMk id="95" creationId="{2A630417-C554-2D75-BB24-81940134AB8D}"/>
          </ac:spMkLst>
        </pc:spChg>
        <pc:spChg chg="del">
          <ac:chgData name="Anastasia Kyriakidou" userId="cab3f51a-2d3a-4f8f-9eb7-e5e0be924a84" providerId="ADAL" clId="{CEBAFED2-26AC-4A5E-8A09-24FB757B38B9}" dt="2022-06-27T10:12:41.418" v="381" actId="478"/>
          <ac:spMkLst>
            <pc:docMk/>
            <pc:sldMk cId="1363061101" sldId="1271"/>
            <ac:spMk id="97" creationId="{0EF1E5C0-F9B4-72FA-1201-30F5B83BA0A5}"/>
          </ac:spMkLst>
        </pc:spChg>
        <pc:spChg chg="del">
          <ac:chgData name="Anastasia Kyriakidou" userId="cab3f51a-2d3a-4f8f-9eb7-e5e0be924a84" providerId="ADAL" clId="{CEBAFED2-26AC-4A5E-8A09-24FB757B38B9}" dt="2022-06-27T10:12:37.459" v="377" actId="478"/>
          <ac:spMkLst>
            <pc:docMk/>
            <pc:sldMk cId="1363061101" sldId="1271"/>
            <ac:spMk id="122" creationId="{8627EA1E-BCD7-5516-A99F-D3B79E647ED7}"/>
          </ac:spMkLst>
        </pc:spChg>
        <pc:spChg chg="del mod">
          <ac:chgData name="Anastasia Kyriakidou" userId="cab3f51a-2d3a-4f8f-9eb7-e5e0be924a84" providerId="ADAL" clId="{CEBAFED2-26AC-4A5E-8A09-24FB757B38B9}" dt="2022-06-27T10:12:49.392" v="384" actId="478"/>
          <ac:spMkLst>
            <pc:docMk/>
            <pc:sldMk cId="1363061101" sldId="1271"/>
            <ac:spMk id="128" creationId="{30E33443-2CB6-2047-C81D-E2990F49838F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129" creationId="{81EE7CE3-D496-C5F3-122F-D16FD3079E2E}"/>
          </ac:spMkLst>
        </pc:spChg>
        <pc:spChg chg="del">
          <ac:chgData name="Anastasia Kyriakidou" userId="cab3f51a-2d3a-4f8f-9eb7-e5e0be924a84" providerId="ADAL" clId="{CEBAFED2-26AC-4A5E-8A09-24FB757B38B9}" dt="2022-06-27T10:12:25.037" v="366" actId="478"/>
          <ac:spMkLst>
            <pc:docMk/>
            <pc:sldMk cId="1363061101" sldId="1271"/>
            <ac:spMk id="139" creationId="{3ADE31A9-9351-5A41-7C49-8F324B383AE3}"/>
          </ac:spMkLst>
        </pc:spChg>
        <pc:spChg chg="del">
          <ac:chgData name="Anastasia Kyriakidou" userId="cab3f51a-2d3a-4f8f-9eb7-e5e0be924a84" providerId="ADAL" clId="{CEBAFED2-26AC-4A5E-8A09-24FB757B38B9}" dt="2022-06-27T10:12:33.205" v="372" actId="478"/>
          <ac:spMkLst>
            <pc:docMk/>
            <pc:sldMk cId="1363061101" sldId="1271"/>
            <ac:spMk id="157" creationId="{6778DF36-ECCE-2EC6-500B-610AC945CD82}"/>
          </ac:spMkLst>
        </pc:spChg>
        <pc:spChg chg="del">
          <ac:chgData name="Anastasia Kyriakidou" userId="cab3f51a-2d3a-4f8f-9eb7-e5e0be924a84" providerId="ADAL" clId="{CEBAFED2-26AC-4A5E-8A09-24FB757B38B9}" dt="2022-06-27T10:12:34.207" v="373" actId="478"/>
          <ac:spMkLst>
            <pc:docMk/>
            <pc:sldMk cId="1363061101" sldId="1271"/>
            <ac:spMk id="164" creationId="{725BEF89-F755-FE20-13A1-72A1C6D106B8}"/>
          </ac:spMkLst>
        </pc:spChg>
        <pc:spChg chg="del">
          <ac:chgData name="Anastasia Kyriakidou" userId="cab3f51a-2d3a-4f8f-9eb7-e5e0be924a84" providerId="ADAL" clId="{CEBAFED2-26AC-4A5E-8A09-24FB757B38B9}" dt="2022-06-27T10:12:26.508" v="367" actId="478"/>
          <ac:spMkLst>
            <pc:docMk/>
            <pc:sldMk cId="1363061101" sldId="1271"/>
            <ac:spMk id="178" creationId="{3D523098-733F-723C-F2BC-44C85262FF47}"/>
          </ac:spMkLst>
        </pc:spChg>
        <pc:spChg chg="del">
          <ac:chgData name="Anastasia Kyriakidou" userId="cab3f51a-2d3a-4f8f-9eb7-e5e0be924a84" providerId="ADAL" clId="{CEBAFED2-26AC-4A5E-8A09-24FB757B38B9}" dt="2022-06-27T10:12:26.508" v="367" actId="478"/>
          <ac:spMkLst>
            <pc:docMk/>
            <pc:sldMk cId="1363061101" sldId="1271"/>
            <ac:spMk id="180" creationId="{790E1C1A-D5D4-0D92-A3A7-076861DCB621}"/>
          </ac:spMkLst>
        </pc:spChg>
        <pc:picChg chg="add del">
          <ac:chgData name="Anastasia Kyriakidou" userId="cab3f51a-2d3a-4f8f-9eb7-e5e0be924a84" providerId="ADAL" clId="{CEBAFED2-26AC-4A5E-8A09-24FB757B38B9}" dt="2022-06-27T10:12:39.664" v="380" actId="478"/>
          <ac:picMkLst>
            <pc:docMk/>
            <pc:sldMk cId="1363061101" sldId="1271"/>
            <ac:picMk id="12" creationId="{678D3DE8-0A61-47DA-9F3B-9C4FEA631D06}"/>
          </ac:picMkLst>
        </pc:picChg>
        <pc:cxnChg chg="del mod">
          <ac:chgData name="Anastasia Kyriakidou" userId="cab3f51a-2d3a-4f8f-9eb7-e5e0be924a84" providerId="ADAL" clId="{CEBAFED2-26AC-4A5E-8A09-24FB757B38B9}" dt="2022-06-27T10:12:22.183" v="365" actId="478"/>
          <ac:cxnSpMkLst>
            <pc:docMk/>
            <pc:sldMk cId="1363061101" sldId="1271"/>
            <ac:cxnSpMk id="39" creationId="{4B101B40-D067-C81F-DE37-79277643A22E}"/>
          </ac:cxnSpMkLst>
        </pc:cxnChg>
        <pc:cxnChg chg="del mod">
          <ac:chgData name="Anastasia Kyriakidou" userId="cab3f51a-2d3a-4f8f-9eb7-e5e0be924a84" providerId="ADAL" clId="{CEBAFED2-26AC-4A5E-8A09-24FB757B38B9}" dt="2022-06-27T10:12:25.037" v="366" actId="478"/>
          <ac:cxnSpMkLst>
            <pc:docMk/>
            <pc:sldMk cId="1363061101" sldId="1271"/>
            <ac:cxnSpMk id="42" creationId="{78082909-856A-79E4-8C10-5444C8EEE4C3}"/>
          </ac:cxnSpMkLst>
        </pc:cxnChg>
        <pc:cxnChg chg="add del mod">
          <ac:chgData name="Anastasia Kyriakidou" userId="cab3f51a-2d3a-4f8f-9eb7-e5e0be924a84" providerId="ADAL" clId="{CEBAFED2-26AC-4A5E-8A09-24FB757B38B9}" dt="2022-06-27T13:29:58.251" v="715" actId="21"/>
          <ac:cxnSpMkLst>
            <pc:docMk/>
            <pc:sldMk cId="1363061101" sldId="1271"/>
            <ac:cxnSpMk id="46" creationId="{C1E2A091-B953-2DB3-6461-3DAD9F5E24EE}"/>
          </ac:cxnSpMkLst>
        </pc:cxnChg>
        <pc:cxnChg chg="del mod">
          <ac:chgData name="Anastasia Kyriakidou" userId="cab3f51a-2d3a-4f8f-9eb7-e5e0be924a84" providerId="ADAL" clId="{CEBAFED2-26AC-4A5E-8A09-24FB757B38B9}" dt="2022-06-27T10:12:25.037" v="366" actId="478"/>
          <ac:cxnSpMkLst>
            <pc:docMk/>
            <pc:sldMk cId="1363061101" sldId="1271"/>
            <ac:cxnSpMk id="67" creationId="{326DCD66-BD48-54B4-82F0-92F6DAE9C284}"/>
          </ac:cxnSpMkLst>
        </pc:cxnChg>
        <pc:cxnChg chg="del mod">
          <ac:chgData name="Anastasia Kyriakidou" userId="cab3f51a-2d3a-4f8f-9eb7-e5e0be924a84" providerId="ADAL" clId="{CEBAFED2-26AC-4A5E-8A09-24FB757B38B9}" dt="2022-06-27T10:12:36.584" v="376" actId="478"/>
          <ac:cxnSpMkLst>
            <pc:docMk/>
            <pc:sldMk cId="1363061101" sldId="1271"/>
            <ac:cxnSpMk id="75" creationId="{2431006A-3D10-9C54-CED8-6AB6B08198B6}"/>
          </ac:cxnSpMkLst>
        </pc:cxnChg>
        <pc:cxnChg chg="del mod">
          <ac:chgData name="Anastasia Kyriakidou" userId="cab3f51a-2d3a-4f8f-9eb7-e5e0be924a84" providerId="ADAL" clId="{CEBAFED2-26AC-4A5E-8A09-24FB757B38B9}" dt="2022-06-27T10:12:25.037" v="366" actId="478"/>
          <ac:cxnSpMkLst>
            <pc:docMk/>
            <pc:sldMk cId="1363061101" sldId="1271"/>
            <ac:cxnSpMk id="84" creationId="{EEBFA2A0-DC36-41DB-9955-6B1C946F76F2}"/>
          </ac:cxnSpMkLst>
        </pc:cxnChg>
        <pc:cxnChg chg="del mod">
          <ac:chgData name="Anastasia Kyriakidou" userId="cab3f51a-2d3a-4f8f-9eb7-e5e0be924a84" providerId="ADAL" clId="{CEBAFED2-26AC-4A5E-8A09-24FB757B38B9}" dt="2022-06-27T10:12:42.239" v="382" actId="478"/>
          <ac:cxnSpMkLst>
            <pc:docMk/>
            <pc:sldMk cId="1363061101" sldId="1271"/>
            <ac:cxnSpMk id="96" creationId="{887B7353-83F2-092A-7706-B106A0EAEABA}"/>
          </ac:cxnSpMkLst>
        </pc:cxnChg>
        <pc:cxnChg chg="del mod">
          <ac:chgData name="Anastasia Kyriakidou" userId="cab3f51a-2d3a-4f8f-9eb7-e5e0be924a84" providerId="ADAL" clId="{CEBAFED2-26AC-4A5E-8A09-24FB757B38B9}" dt="2022-06-27T10:12:37.759" v="378" actId="478"/>
          <ac:cxnSpMkLst>
            <pc:docMk/>
            <pc:sldMk cId="1363061101" sldId="1271"/>
            <ac:cxnSpMk id="121" creationId="{A0BBFBEE-8D46-78BA-6E5E-377AA8AFFD80}"/>
          </ac:cxnSpMkLst>
        </pc:cxnChg>
        <pc:cxnChg chg="del mod">
          <ac:chgData name="Anastasia Kyriakidou" userId="cab3f51a-2d3a-4f8f-9eb7-e5e0be924a84" providerId="ADAL" clId="{CEBAFED2-26AC-4A5E-8A09-24FB757B38B9}" dt="2022-06-27T10:12:25.037" v="366" actId="478"/>
          <ac:cxnSpMkLst>
            <pc:docMk/>
            <pc:sldMk cId="1363061101" sldId="1271"/>
            <ac:cxnSpMk id="130" creationId="{03F49822-0A77-323A-49B6-49FE45EC0379}"/>
          </ac:cxnSpMkLst>
        </pc:cxnChg>
        <pc:cxnChg chg="del mod">
          <ac:chgData name="Anastasia Kyriakidou" userId="cab3f51a-2d3a-4f8f-9eb7-e5e0be924a84" providerId="ADAL" clId="{CEBAFED2-26AC-4A5E-8A09-24FB757B38B9}" dt="2022-06-27T10:12:34.671" v="374" actId="478"/>
          <ac:cxnSpMkLst>
            <pc:docMk/>
            <pc:sldMk cId="1363061101" sldId="1271"/>
            <ac:cxnSpMk id="163" creationId="{4857B53B-D66D-22BE-CA22-8ED571391034}"/>
          </ac:cxnSpMkLst>
        </pc:cxnChg>
        <pc:cxnChg chg="del mod">
          <ac:chgData name="Anastasia Kyriakidou" userId="cab3f51a-2d3a-4f8f-9eb7-e5e0be924a84" providerId="ADAL" clId="{CEBAFED2-26AC-4A5E-8A09-24FB757B38B9}" dt="2022-06-27T10:12:26.508" v="367" actId="478"/>
          <ac:cxnSpMkLst>
            <pc:docMk/>
            <pc:sldMk cId="1363061101" sldId="1271"/>
            <ac:cxnSpMk id="179" creationId="{207CCCE7-4446-4C1B-7835-4FDDF658F9C8}"/>
          </ac:cxnSpMkLst>
        </pc:cxnChg>
      </pc:sldChg>
      <pc:sldChg chg="add del">
        <pc:chgData name="Anastasia Kyriakidou" userId="cab3f51a-2d3a-4f8f-9eb7-e5e0be924a84" providerId="ADAL" clId="{CEBAFED2-26AC-4A5E-8A09-24FB757B38B9}" dt="2022-06-28T09:16:16.512" v="1880"/>
        <pc:sldMkLst>
          <pc:docMk/>
          <pc:sldMk cId="163075049" sldId="1272"/>
        </pc:sldMkLst>
      </pc:sldChg>
      <pc:sldChg chg="add del ord">
        <pc:chgData name="Anastasia Kyriakidou" userId="cab3f51a-2d3a-4f8f-9eb7-e5e0be924a84" providerId="ADAL" clId="{CEBAFED2-26AC-4A5E-8A09-24FB757B38B9}" dt="2022-06-28T09:28:57.202" v="1940" actId="47"/>
        <pc:sldMkLst>
          <pc:docMk/>
          <pc:sldMk cId="1751883718" sldId="1272"/>
        </pc:sldMkLst>
      </pc:sldChg>
      <pc:sldChg chg="addSp delSp modSp del mod">
        <pc:chgData name="Anastasia Kyriakidou" userId="cab3f51a-2d3a-4f8f-9eb7-e5e0be924a84" providerId="ADAL" clId="{CEBAFED2-26AC-4A5E-8A09-24FB757B38B9}" dt="2022-06-28T09:16:10.365" v="1878" actId="2696"/>
        <pc:sldMkLst>
          <pc:docMk/>
          <pc:sldMk cId="1794567621" sldId="1272"/>
        </pc:sldMkLst>
        <pc:spChg chg="mod">
          <ac:chgData name="Anastasia Kyriakidou" userId="cab3f51a-2d3a-4f8f-9eb7-e5e0be924a84" providerId="ADAL" clId="{CEBAFED2-26AC-4A5E-8A09-24FB757B38B9}" dt="2022-06-28T08:18:07.489" v="1874" actId="14100"/>
          <ac:spMkLst>
            <pc:docMk/>
            <pc:sldMk cId="1794567621" sldId="1272"/>
            <ac:spMk id="18" creationId="{70116772-5955-881B-68E8-D43AE6525A4B}"/>
          </ac:spMkLst>
        </pc:spChg>
        <pc:spChg chg="mod">
          <ac:chgData name="Anastasia Kyriakidou" userId="cab3f51a-2d3a-4f8f-9eb7-e5e0be924a84" providerId="ADAL" clId="{CEBAFED2-26AC-4A5E-8A09-24FB757B38B9}" dt="2022-06-27T09:35:33.100" v="302" actId="20577"/>
          <ac:spMkLst>
            <pc:docMk/>
            <pc:sldMk cId="1794567621" sldId="1272"/>
            <ac:spMk id="20" creationId="{C9E93EB2-6BCC-EE28-6BF6-A3851A765E3A}"/>
          </ac:spMkLst>
        </pc:spChg>
        <pc:picChg chg="del">
          <ac:chgData name="Anastasia Kyriakidou" userId="cab3f51a-2d3a-4f8f-9eb7-e5e0be924a84" providerId="ADAL" clId="{CEBAFED2-26AC-4A5E-8A09-24FB757B38B9}" dt="2022-06-27T09:22:12.010" v="207" actId="478"/>
          <ac:picMkLst>
            <pc:docMk/>
            <pc:sldMk cId="1794567621" sldId="1272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2:12.010" v="207" actId="478"/>
          <ac:picMkLst>
            <pc:docMk/>
            <pc:sldMk cId="1794567621" sldId="1272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2:14.965" v="208"/>
          <ac:picMkLst>
            <pc:docMk/>
            <pc:sldMk cId="1794567621" sldId="1272"/>
            <ac:picMk id="16" creationId="{D10FD214-AD4B-F53F-AAAF-FDAF51D84ED7}"/>
          </ac:picMkLst>
        </pc:picChg>
        <pc:picChg chg="add mod">
          <ac:chgData name="Anastasia Kyriakidou" userId="cab3f51a-2d3a-4f8f-9eb7-e5e0be924a84" providerId="ADAL" clId="{CEBAFED2-26AC-4A5E-8A09-24FB757B38B9}" dt="2022-06-27T09:22:14.965" v="208"/>
          <ac:picMkLst>
            <pc:docMk/>
            <pc:sldMk cId="1794567621" sldId="1272"/>
            <ac:picMk id="21" creationId="{1EB5934B-74F3-F507-E5F3-43C49B7434C1}"/>
          </ac:picMkLst>
        </pc:picChg>
      </pc:sldChg>
      <pc:sldChg chg="addSp delSp modSp mod modAnim">
        <pc:chgData name="Anastasia Kyriakidou" userId="cab3f51a-2d3a-4f8f-9eb7-e5e0be924a84" providerId="ADAL" clId="{CEBAFED2-26AC-4A5E-8A09-24FB757B38B9}" dt="2022-06-29T06:57:39.902" v="2072"/>
        <pc:sldMkLst>
          <pc:docMk/>
          <pc:sldMk cId="3109244499" sldId="1273"/>
        </pc:sldMkLst>
        <pc:spChg chg="mod">
          <ac:chgData name="Anastasia Kyriakidou" userId="cab3f51a-2d3a-4f8f-9eb7-e5e0be924a84" providerId="ADAL" clId="{CEBAFED2-26AC-4A5E-8A09-24FB757B38B9}" dt="2022-06-27T09:33:20.599" v="298"/>
          <ac:spMkLst>
            <pc:docMk/>
            <pc:sldMk cId="3109244499" sldId="1273"/>
            <ac:spMk id="19" creationId="{B9EDDF3B-7316-C7CE-C19B-30DA67E63E91}"/>
          </ac:spMkLst>
        </pc:spChg>
        <pc:spChg chg="mod">
          <ac:chgData name="Anastasia Kyriakidou" userId="cab3f51a-2d3a-4f8f-9eb7-e5e0be924a84" providerId="ADAL" clId="{CEBAFED2-26AC-4A5E-8A09-24FB757B38B9}" dt="2022-06-27T13:39:54.899" v="765" actId="20577"/>
          <ac:spMkLst>
            <pc:docMk/>
            <pc:sldMk cId="3109244499" sldId="1273"/>
            <ac:spMk id="23" creationId="{0D765DE6-EB82-EF83-BBC5-EA56F64DAEBF}"/>
          </ac:spMkLst>
        </pc:spChg>
        <pc:spChg chg="mod">
          <ac:chgData name="Anastasia Kyriakidou" userId="cab3f51a-2d3a-4f8f-9eb7-e5e0be924a84" providerId="ADAL" clId="{CEBAFED2-26AC-4A5E-8A09-24FB757B38B9}" dt="2022-06-27T09:33:20.599" v="298"/>
          <ac:spMkLst>
            <pc:docMk/>
            <pc:sldMk cId="3109244499" sldId="1273"/>
            <ac:spMk id="24" creationId="{2B710DA2-8134-D05B-0D79-AC5E23C4E75F}"/>
          </ac:spMkLst>
        </pc:spChg>
        <pc:spChg chg="add del mod">
          <ac:chgData name="Anastasia Kyriakidou" userId="cab3f51a-2d3a-4f8f-9eb7-e5e0be924a84" providerId="ADAL" clId="{CEBAFED2-26AC-4A5E-8A09-24FB757B38B9}" dt="2022-06-27T13:41:00.750" v="775" actId="478"/>
          <ac:spMkLst>
            <pc:docMk/>
            <pc:sldMk cId="3109244499" sldId="1273"/>
            <ac:spMk id="31" creationId="{D622A0B3-D1AC-6D11-8DE2-7B5DA9C126A8}"/>
          </ac:spMkLst>
        </pc:spChg>
        <pc:spChg chg="add mod">
          <ac:chgData name="Anastasia Kyriakidou" userId="cab3f51a-2d3a-4f8f-9eb7-e5e0be924a84" providerId="ADAL" clId="{CEBAFED2-26AC-4A5E-8A09-24FB757B38B9}" dt="2022-06-27T13:40:20.640" v="770" actId="1076"/>
          <ac:spMkLst>
            <pc:docMk/>
            <pc:sldMk cId="3109244499" sldId="1273"/>
            <ac:spMk id="32" creationId="{D244D3E4-D3A5-489E-CFE1-9FB86D8961D4}"/>
          </ac:spMkLst>
        </pc:spChg>
        <pc:spChg chg="add mod">
          <ac:chgData name="Anastasia Kyriakidou" userId="cab3f51a-2d3a-4f8f-9eb7-e5e0be924a84" providerId="ADAL" clId="{CEBAFED2-26AC-4A5E-8A09-24FB757B38B9}" dt="2022-06-27T13:41:04.891" v="776" actId="1076"/>
          <ac:spMkLst>
            <pc:docMk/>
            <pc:sldMk cId="3109244499" sldId="1273"/>
            <ac:spMk id="33" creationId="{C915492D-2D09-F198-9168-9AB603F29C94}"/>
          </ac:spMkLst>
        </pc:spChg>
        <pc:spChg chg="add mod">
          <ac:chgData name="Anastasia Kyriakidou" userId="cab3f51a-2d3a-4f8f-9eb7-e5e0be924a84" providerId="ADAL" clId="{CEBAFED2-26AC-4A5E-8A09-24FB757B38B9}" dt="2022-06-27T13:41:18.848" v="778" actId="571"/>
          <ac:spMkLst>
            <pc:docMk/>
            <pc:sldMk cId="3109244499" sldId="1273"/>
            <ac:spMk id="34" creationId="{B4631768-17F8-74F0-9920-BC0B07FC3F31}"/>
          </ac:spMkLst>
        </pc:spChg>
        <pc:spChg chg="add mod">
          <ac:chgData name="Anastasia Kyriakidou" userId="cab3f51a-2d3a-4f8f-9eb7-e5e0be924a84" providerId="ADAL" clId="{CEBAFED2-26AC-4A5E-8A09-24FB757B38B9}" dt="2022-06-27T13:41:18.848" v="778" actId="571"/>
          <ac:spMkLst>
            <pc:docMk/>
            <pc:sldMk cId="3109244499" sldId="1273"/>
            <ac:spMk id="35" creationId="{F1BB5914-0514-D7C4-0310-103AB8E99648}"/>
          </ac:spMkLst>
        </pc:spChg>
        <pc:spChg chg="add mod">
          <ac:chgData name="Anastasia Kyriakidou" userId="cab3f51a-2d3a-4f8f-9eb7-e5e0be924a84" providerId="ADAL" clId="{CEBAFED2-26AC-4A5E-8A09-24FB757B38B9}" dt="2022-06-27T13:41:18.848" v="778" actId="571"/>
          <ac:spMkLst>
            <pc:docMk/>
            <pc:sldMk cId="3109244499" sldId="1273"/>
            <ac:spMk id="36" creationId="{4C146AF7-B191-32EB-02FE-D4FD711DDEA7}"/>
          </ac:spMkLst>
        </pc:spChg>
        <pc:spChg chg="add mod">
          <ac:chgData name="Anastasia Kyriakidou" userId="cab3f51a-2d3a-4f8f-9eb7-e5e0be924a84" providerId="ADAL" clId="{CEBAFED2-26AC-4A5E-8A09-24FB757B38B9}" dt="2022-06-27T13:41:18.848" v="778" actId="571"/>
          <ac:spMkLst>
            <pc:docMk/>
            <pc:sldMk cId="3109244499" sldId="1273"/>
            <ac:spMk id="37" creationId="{DC12BFF7-59A1-4044-4BC6-2A722220BB0C}"/>
          </ac:spMkLst>
        </pc:spChg>
        <pc:spChg chg="add mod">
          <ac:chgData name="Anastasia Kyriakidou" userId="cab3f51a-2d3a-4f8f-9eb7-e5e0be924a84" providerId="ADAL" clId="{CEBAFED2-26AC-4A5E-8A09-24FB757B38B9}" dt="2022-06-27T13:41:18.848" v="778" actId="571"/>
          <ac:spMkLst>
            <pc:docMk/>
            <pc:sldMk cId="3109244499" sldId="1273"/>
            <ac:spMk id="38" creationId="{82AC88BB-EB0E-A481-6646-4F28BC902F12}"/>
          </ac:spMkLst>
        </pc:spChg>
        <pc:spChg chg="add mod">
          <ac:chgData name="Anastasia Kyriakidou" userId="cab3f51a-2d3a-4f8f-9eb7-e5e0be924a84" providerId="ADAL" clId="{CEBAFED2-26AC-4A5E-8A09-24FB757B38B9}" dt="2022-06-27T13:41:55.022" v="781" actId="571"/>
          <ac:spMkLst>
            <pc:docMk/>
            <pc:sldMk cId="3109244499" sldId="1273"/>
            <ac:spMk id="39" creationId="{A5579261-5426-B15B-6604-C03FE9D0A0D6}"/>
          </ac:spMkLst>
        </pc:spChg>
        <pc:spChg chg="add mod">
          <ac:chgData name="Anastasia Kyriakidou" userId="cab3f51a-2d3a-4f8f-9eb7-e5e0be924a84" providerId="ADAL" clId="{CEBAFED2-26AC-4A5E-8A09-24FB757B38B9}" dt="2022-06-27T13:41:55.022" v="781" actId="571"/>
          <ac:spMkLst>
            <pc:docMk/>
            <pc:sldMk cId="3109244499" sldId="1273"/>
            <ac:spMk id="40" creationId="{CF1FC634-6B29-4862-DDAB-6FE4E13261DD}"/>
          </ac:spMkLst>
        </pc:spChg>
        <pc:spChg chg="add mod">
          <ac:chgData name="Anastasia Kyriakidou" userId="cab3f51a-2d3a-4f8f-9eb7-e5e0be924a84" providerId="ADAL" clId="{CEBAFED2-26AC-4A5E-8A09-24FB757B38B9}" dt="2022-06-27T13:41:55.022" v="781" actId="571"/>
          <ac:spMkLst>
            <pc:docMk/>
            <pc:sldMk cId="3109244499" sldId="1273"/>
            <ac:spMk id="41" creationId="{B37BFDE6-34D4-CEAD-92BD-BFB2A77BC58C}"/>
          </ac:spMkLst>
        </pc:spChg>
        <pc:spChg chg="add mod">
          <ac:chgData name="Anastasia Kyriakidou" userId="cab3f51a-2d3a-4f8f-9eb7-e5e0be924a84" providerId="ADAL" clId="{CEBAFED2-26AC-4A5E-8A09-24FB757B38B9}" dt="2022-06-27T13:41:55.022" v="781" actId="571"/>
          <ac:spMkLst>
            <pc:docMk/>
            <pc:sldMk cId="3109244499" sldId="1273"/>
            <ac:spMk id="42" creationId="{6E3FEA88-B1FE-E741-68BA-B667E175FC07}"/>
          </ac:spMkLst>
        </pc:spChg>
        <pc:spChg chg="add mod">
          <ac:chgData name="Anastasia Kyriakidou" userId="cab3f51a-2d3a-4f8f-9eb7-e5e0be924a84" providerId="ADAL" clId="{CEBAFED2-26AC-4A5E-8A09-24FB757B38B9}" dt="2022-06-27T13:41:55.022" v="781" actId="571"/>
          <ac:spMkLst>
            <pc:docMk/>
            <pc:sldMk cId="3109244499" sldId="1273"/>
            <ac:spMk id="43" creationId="{7AE26DB9-CB23-EFDE-C150-68E09A43A3CC}"/>
          </ac:spMkLst>
        </pc:spChg>
        <pc:spChg chg="add mod">
          <ac:chgData name="Anastasia Kyriakidou" userId="cab3f51a-2d3a-4f8f-9eb7-e5e0be924a84" providerId="ADAL" clId="{CEBAFED2-26AC-4A5E-8A09-24FB757B38B9}" dt="2022-06-27T13:42:11.206" v="783" actId="571"/>
          <ac:spMkLst>
            <pc:docMk/>
            <pc:sldMk cId="3109244499" sldId="1273"/>
            <ac:spMk id="44" creationId="{B04E24A5-B17F-CB02-D8A9-D7CDC3F19BB6}"/>
          </ac:spMkLst>
        </pc:spChg>
        <pc:spChg chg="add mod">
          <ac:chgData name="Anastasia Kyriakidou" userId="cab3f51a-2d3a-4f8f-9eb7-e5e0be924a84" providerId="ADAL" clId="{CEBAFED2-26AC-4A5E-8A09-24FB757B38B9}" dt="2022-06-27T13:42:11.206" v="783" actId="571"/>
          <ac:spMkLst>
            <pc:docMk/>
            <pc:sldMk cId="3109244499" sldId="1273"/>
            <ac:spMk id="45" creationId="{2774888F-E11F-0821-BD46-DEF373C5D0EC}"/>
          </ac:spMkLst>
        </pc:spChg>
        <pc:picChg chg="del">
          <ac:chgData name="Anastasia Kyriakidou" userId="cab3f51a-2d3a-4f8f-9eb7-e5e0be924a84" providerId="ADAL" clId="{CEBAFED2-26AC-4A5E-8A09-24FB757B38B9}" dt="2022-06-27T09:21:47.872" v="195" actId="478"/>
          <ac:picMkLst>
            <pc:docMk/>
            <pc:sldMk cId="3109244499" sldId="1273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1:47.872" v="195" actId="478"/>
          <ac:picMkLst>
            <pc:docMk/>
            <pc:sldMk cId="3109244499" sldId="1273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1:48.469" v="196"/>
          <ac:picMkLst>
            <pc:docMk/>
            <pc:sldMk cId="3109244499" sldId="1273"/>
            <ac:picMk id="29" creationId="{51AB3824-0649-58AC-0A81-A3A6651486AC}"/>
          </ac:picMkLst>
        </pc:picChg>
        <pc:picChg chg="add mod">
          <ac:chgData name="Anastasia Kyriakidou" userId="cab3f51a-2d3a-4f8f-9eb7-e5e0be924a84" providerId="ADAL" clId="{CEBAFED2-26AC-4A5E-8A09-24FB757B38B9}" dt="2022-06-27T09:21:48.469" v="196"/>
          <ac:picMkLst>
            <pc:docMk/>
            <pc:sldMk cId="3109244499" sldId="1273"/>
            <ac:picMk id="30" creationId="{96CF44D0-E845-2C64-CCEF-51A60A3223D7}"/>
          </ac:picMkLst>
        </pc:picChg>
      </pc:sldChg>
      <pc:sldChg chg="addSp delSp modSp mod">
        <pc:chgData name="Anastasia Kyriakidou" userId="cab3f51a-2d3a-4f8f-9eb7-e5e0be924a84" providerId="ADAL" clId="{CEBAFED2-26AC-4A5E-8A09-24FB757B38B9}" dt="2022-06-28T07:11:35.211" v="1076" actId="113"/>
        <pc:sldMkLst>
          <pc:docMk/>
          <pc:sldMk cId="2487311962" sldId="1274"/>
        </pc:sldMkLst>
        <pc:spChg chg="mod">
          <ac:chgData name="Anastasia Kyriakidou" userId="cab3f51a-2d3a-4f8f-9eb7-e5e0be924a84" providerId="ADAL" clId="{CEBAFED2-26AC-4A5E-8A09-24FB757B38B9}" dt="2022-06-28T07:11:35.211" v="1076" actId="113"/>
          <ac:spMkLst>
            <pc:docMk/>
            <pc:sldMk cId="2487311962" sldId="1274"/>
            <ac:spMk id="36" creationId="{F3C4C580-DDB4-892A-B4EE-494ED3EF2F93}"/>
          </ac:spMkLst>
        </pc:spChg>
        <pc:picChg chg="del">
          <ac:chgData name="Anastasia Kyriakidou" userId="cab3f51a-2d3a-4f8f-9eb7-e5e0be924a84" providerId="ADAL" clId="{CEBAFED2-26AC-4A5E-8A09-24FB757B38B9}" dt="2022-06-27T09:21:51.086" v="197" actId="478"/>
          <ac:picMkLst>
            <pc:docMk/>
            <pc:sldMk cId="2487311962" sldId="1274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1:51.086" v="197" actId="478"/>
          <ac:picMkLst>
            <pc:docMk/>
            <pc:sldMk cId="2487311962" sldId="1274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1:51.681" v="198"/>
          <ac:picMkLst>
            <pc:docMk/>
            <pc:sldMk cId="2487311962" sldId="1274"/>
            <ac:picMk id="15" creationId="{3B5CC1F0-CFB0-0FE9-6284-8992E59B5B7A}"/>
          </ac:picMkLst>
        </pc:picChg>
        <pc:picChg chg="add mod">
          <ac:chgData name="Anastasia Kyriakidou" userId="cab3f51a-2d3a-4f8f-9eb7-e5e0be924a84" providerId="ADAL" clId="{CEBAFED2-26AC-4A5E-8A09-24FB757B38B9}" dt="2022-06-27T09:21:51.681" v="198"/>
          <ac:picMkLst>
            <pc:docMk/>
            <pc:sldMk cId="2487311962" sldId="1274"/>
            <ac:picMk id="16" creationId="{17EA688B-AD64-D2DB-2269-CB51A72DCDCD}"/>
          </ac:picMkLst>
        </pc:picChg>
      </pc:sldChg>
      <pc:sldChg chg="addSp delSp modSp mod">
        <pc:chgData name="Anastasia Kyriakidou" userId="cab3f51a-2d3a-4f8f-9eb7-e5e0be924a84" providerId="ADAL" clId="{CEBAFED2-26AC-4A5E-8A09-24FB757B38B9}" dt="2022-06-28T07:11:37.897" v="1077" actId="113"/>
        <pc:sldMkLst>
          <pc:docMk/>
          <pc:sldMk cId="2352934837" sldId="1275"/>
        </pc:sldMkLst>
        <pc:spChg chg="mod">
          <ac:chgData name="Anastasia Kyriakidou" userId="cab3f51a-2d3a-4f8f-9eb7-e5e0be924a84" providerId="ADAL" clId="{CEBAFED2-26AC-4A5E-8A09-24FB757B38B9}" dt="2022-06-28T07:11:37.897" v="1077" actId="113"/>
          <ac:spMkLst>
            <pc:docMk/>
            <pc:sldMk cId="2352934837" sldId="1275"/>
            <ac:spMk id="14" creationId="{058FDCB4-8FBB-44E3-744D-662A567D3CAC}"/>
          </ac:spMkLst>
        </pc:spChg>
        <pc:picChg chg="del">
          <ac:chgData name="Anastasia Kyriakidou" userId="cab3f51a-2d3a-4f8f-9eb7-e5e0be924a84" providerId="ADAL" clId="{CEBAFED2-26AC-4A5E-8A09-24FB757B38B9}" dt="2022-06-27T09:21:54.095" v="199" actId="478"/>
          <ac:picMkLst>
            <pc:docMk/>
            <pc:sldMk cId="2352934837" sldId="1275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1:54.095" v="199" actId="478"/>
          <ac:picMkLst>
            <pc:docMk/>
            <pc:sldMk cId="2352934837" sldId="1275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1:54.527" v="200"/>
          <ac:picMkLst>
            <pc:docMk/>
            <pc:sldMk cId="2352934837" sldId="1275"/>
            <ac:picMk id="18" creationId="{D9BC85F4-F7F2-3337-EF20-E65E78913D91}"/>
          </ac:picMkLst>
        </pc:picChg>
        <pc:picChg chg="add mod">
          <ac:chgData name="Anastasia Kyriakidou" userId="cab3f51a-2d3a-4f8f-9eb7-e5e0be924a84" providerId="ADAL" clId="{CEBAFED2-26AC-4A5E-8A09-24FB757B38B9}" dt="2022-06-27T09:21:54.527" v="200"/>
          <ac:picMkLst>
            <pc:docMk/>
            <pc:sldMk cId="2352934837" sldId="1275"/>
            <ac:picMk id="20" creationId="{D28800D0-59AB-1814-3A4A-868E4FAA2504}"/>
          </ac:picMkLst>
        </pc:picChg>
      </pc:sldChg>
      <pc:sldChg chg="addSp delSp modSp mod delAnim modAnim">
        <pc:chgData name="Anastasia Kyriakidou" userId="cab3f51a-2d3a-4f8f-9eb7-e5e0be924a84" providerId="ADAL" clId="{CEBAFED2-26AC-4A5E-8A09-24FB757B38B9}" dt="2022-06-28T07:48:48.816" v="1124" actId="732"/>
        <pc:sldMkLst>
          <pc:docMk/>
          <pc:sldMk cId="3607710136" sldId="1276"/>
        </pc:sldMkLst>
        <pc:spChg chg="mod">
          <ac:chgData name="Anastasia Kyriakidou" userId="cab3f51a-2d3a-4f8f-9eb7-e5e0be924a84" providerId="ADAL" clId="{CEBAFED2-26AC-4A5E-8A09-24FB757B38B9}" dt="2022-06-28T07:11:40.441" v="1078" actId="113"/>
          <ac:spMkLst>
            <pc:docMk/>
            <pc:sldMk cId="3607710136" sldId="1276"/>
            <ac:spMk id="14" creationId="{058FDCB4-8FBB-44E3-744D-662A567D3CAC}"/>
          </ac:spMkLst>
        </pc:spChg>
        <pc:spChg chg="mod">
          <ac:chgData name="Anastasia Kyriakidou" userId="cab3f51a-2d3a-4f8f-9eb7-e5e0be924a84" providerId="ADAL" clId="{CEBAFED2-26AC-4A5E-8A09-24FB757B38B9}" dt="2022-06-27T09:29:09.319" v="226"/>
          <ac:spMkLst>
            <pc:docMk/>
            <pc:sldMk cId="3607710136" sldId="1276"/>
            <ac:spMk id="19" creationId="{7EC049CB-C3D0-A944-43AC-0A9A4276C60B}"/>
          </ac:spMkLst>
        </pc:spChg>
        <pc:picChg chg="del">
          <ac:chgData name="Anastasia Kyriakidou" userId="cab3f51a-2d3a-4f8f-9eb7-e5e0be924a84" providerId="ADAL" clId="{CEBAFED2-26AC-4A5E-8A09-24FB757B38B9}" dt="2022-06-27T09:21:57.016" v="201" actId="478"/>
          <ac:picMkLst>
            <pc:docMk/>
            <pc:sldMk cId="3607710136" sldId="1276"/>
            <ac:picMk id="4" creationId="{6237FAFF-A1EF-E2C3-4D76-55E5B2428150}"/>
          </ac:picMkLst>
        </pc:picChg>
        <pc:picChg chg="add mod modCrop">
          <ac:chgData name="Anastasia Kyriakidou" userId="cab3f51a-2d3a-4f8f-9eb7-e5e0be924a84" providerId="ADAL" clId="{CEBAFED2-26AC-4A5E-8A09-24FB757B38B9}" dt="2022-06-28T07:23:18.222" v="1092" actId="1076"/>
          <ac:picMkLst>
            <pc:docMk/>
            <pc:sldMk cId="3607710136" sldId="1276"/>
            <ac:picMk id="5" creationId="{46643231-1B72-1975-B422-8A451FCDAB93}"/>
          </ac:picMkLst>
        </pc:picChg>
        <pc:picChg chg="del">
          <ac:chgData name="Anastasia Kyriakidou" userId="cab3f51a-2d3a-4f8f-9eb7-e5e0be924a84" providerId="ADAL" clId="{CEBAFED2-26AC-4A5E-8A09-24FB757B38B9}" dt="2022-06-28T07:22:55.658" v="1087" actId="478"/>
          <ac:picMkLst>
            <pc:docMk/>
            <pc:sldMk cId="3607710136" sldId="1276"/>
            <ac:picMk id="7" creationId="{397F4DEE-4149-5EC6-7F01-E325377B4946}"/>
          </ac:picMkLst>
        </pc:picChg>
        <pc:picChg chg="del">
          <ac:chgData name="Anastasia Kyriakidou" userId="cab3f51a-2d3a-4f8f-9eb7-e5e0be924a84" providerId="ADAL" clId="{CEBAFED2-26AC-4A5E-8A09-24FB757B38B9}" dt="2022-06-27T09:21:57.016" v="201" actId="478"/>
          <ac:picMkLst>
            <pc:docMk/>
            <pc:sldMk cId="3607710136" sldId="1276"/>
            <ac:picMk id="8" creationId="{F8143FC4-37AA-9032-F8E9-47AC5B2BAEAF}"/>
          </ac:picMkLst>
        </pc:picChg>
        <pc:picChg chg="add del mod">
          <ac:chgData name="Anastasia Kyriakidou" userId="cab3f51a-2d3a-4f8f-9eb7-e5e0be924a84" providerId="ADAL" clId="{CEBAFED2-26AC-4A5E-8A09-24FB757B38B9}" dt="2022-06-28T07:32:11.838" v="1099" actId="478"/>
          <ac:picMkLst>
            <pc:docMk/>
            <pc:sldMk cId="3607710136" sldId="1276"/>
            <ac:picMk id="10" creationId="{13F331F2-4E97-0C13-F750-D0A8EE324295}"/>
          </ac:picMkLst>
        </pc:picChg>
        <pc:picChg chg="add mod">
          <ac:chgData name="Anastasia Kyriakidou" userId="cab3f51a-2d3a-4f8f-9eb7-e5e0be924a84" providerId="ADAL" clId="{CEBAFED2-26AC-4A5E-8A09-24FB757B38B9}" dt="2022-06-27T09:21:57.324" v="202"/>
          <ac:picMkLst>
            <pc:docMk/>
            <pc:sldMk cId="3607710136" sldId="1276"/>
            <ac:picMk id="12" creationId="{D43423EA-54CA-E320-CC5A-2FD66339F5D9}"/>
          </ac:picMkLst>
        </pc:picChg>
        <pc:picChg chg="add mod">
          <ac:chgData name="Anastasia Kyriakidou" userId="cab3f51a-2d3a-4f8f-9eb7-e5e0be924a84" providerId="ADAL" clId="{CEBAFED2-26AC-4A5E-8A09-24FB757B38B9}" dt="2022-06-27T09:21:57.324" v="202"/>
          <ac:picMkLst>
            <pc:docMk/>
            <pc:sldMk cId="3607710136" sldId="1276"/>
            <ac:picMk id="13" creationId="{B27DBD8E-A0AD-0571-4C55-A9005FA9A684}"/>
          </ac:picMkLst>
        </pc:picChg>
        <pc:picChg chg="add del mod ord modCrop">
          <ac:chgData name="Anastasia Kyriakidou" userId="cab3f51a-2d3a-4f8f-9eb7-e5e0be924a84" providerId="ADAL" clId="{CEBAFED2-26AC-4A5E-8A09-24FB757B38B9}" dt="2022-06-28T07:48:11.896" v="1114" actId="478"/>
          <ac:picMkLst>
            <pc:docMk/>
            <pc:sldMk cId="3607710136" sldId="1276"/>
            <ac:picMk id="17" creationId="{9B2D537B-4121-CF1E-0A57-8C78DD4707F1}"/>
          </ac:picMkLst>
        </pc:picChg>
        <pc:picChg chg="del">
          <ac:chgData name="Anastasia Kyriakidou" userId="cab3f51a-2d3a-4f8f-9eb7-e5e0be924a84" providerId="ADAL" clId="{CEBAFED2-26AC-4A5E-8A09-24FB757B38B9}" dt="2022-06-28T07:23:10.741" v="1090" actId="478"/>
          <ac:picMkLst>
            <pc:docMk/>
            <pc:sldMk cId="3607710136" sldId="1276"/>
            <ac:picMk id="21" creationId="{31B7DF4F-87FB-DCB5-3456-5E9702BA6976}"/>
          </ac:picMkLst>
        </pc:picChg>
        <pc:picChg chg="add mod modCrop">
          <ac:chgData name="Anastasia Kyriakidou" userId="cab3f51a-2d3a-4f8f-9eb7-e5e0be924a84" providerId="ADAL" clId="{CEBAFED2-26AC-4A5E-8A09-24FB757B38B9}" dt="2022-06-28T07:48:48.816" v="1124" actId="732"/>
          <ac:picMkLst>
            <pc:docMk/>
            <pc:sldMk cId="3607710136" sldId="1276"/>
            <ac:picMk id="22" creationId="{577454C0-CDEA-5BC1-56FA-E60E959BD062}"/>
          </ac:picMkLst>
        </pc:picChg>
        <pc:cxnChg chg="add mod ord">
          <ac:chgData name="Anastasia Kyriakidou" userId="cab3f51a-2d3a-4f8f-9eb7-e5e0be924a84" providerId="ADAL" clId="{CEBAFED2-26AC-4A5E-8A09-24FB757B38B9}" dt="2022-06-28T07:48:32.078" v="1119" actId="166"/>
          <ac:cxnSpMkLst>
            <pc:docMk/>
            <pc:sldMk cId="3607710136" sldId="1276"/>
            <ac:cxnSpMk id="15" creationId="{28669B60-8A6D-2CBB-3E9D-C2B59F09D2E1}"/>
          </ac:cxnSpMkLst>
        </pc:cxnChg>
        <pc:cxnChg chg="del mod">
          <ac:chgData name="Anastasia Kyriakidou" userId="cab3f51a-2d3a-4f8f-9eb7-e5e0be924a84" providerId="ADAL" clId="{CEBAFED2-26AC-4A5E-8A09-24FB757B38B9}" dt="2022-06-28T07:23:15.223" v="1091" actId="478"/>
          <ac:cxnSpMkLst>
            <pc:docMk/>
            <pc:sldMk cId="3607710136" sldId="1276"/>
            <ac:cxnSpMk id="23" creationId="{44D20801-476F-2704-2247-5EF995A5728A}"/>
          </ac:cxnSpMkLst>
        </pc:cxnChg>
      </pc:sldChg>
      <pc:sldChg chg="addSp delSp modSp mod">
        <pc:chgData name="Anastasia Kyriakidou" userId="cab3f51a-2d3a-4f8f-9eb7-e5e0be924a84" providerId="ADAL" clId="{CEBAFED2-26AC-4A5E-8A09-24FB757B38B9}" dt="2022-06-29T06:58:06.646" v="2073" actId="113"/>
        <pc:sldMkLst>
          <pc:docMk/>
          <pc:sldMk cId="3447496701" sldId="1278"/>
        </pc:sldMkLst>
        <pc:spChg chg="mod">
          <ac:chgData name="Anastasia Kyriakidou" userId="cab3f51a-2d3a-4f8f-9eb7-e5e0be924a84" providerId="ADAL" clId="{CEBAFED2-26AC-4A5E-8A09-24FB757B38B9}" dt="2022-06-29T06:58:06.646" v="2073" actId="113"/>
          <ac:spMkLst>
            <pc:docMk/>
            <pc:sldMk cId="3447496701" sldId="1278"/>
            <ac:spMk id="14" creationId="{058FDCB4-8FBB-44E3-744D-662A567D3CAC}"/>
          </ac:spMkLst>
        </pc:spChg>
        <pc:picChg chg="del">
          <ac:chgData name="Anastasia Kyriakidou" userId="cab3f51a-2d3a-4f8f-9eb7-e5e0be924a84" providerId="ADAL" clId="{CEBAFED2-26AC-4A5E-8A09-24FB757B38B9}" dt="2022-06-27T09:22:01.072" v="203" actId="478"/>
          <ac:picMkLst>
            <pc:docMk/>
            <pc:sldMk cId="3447496701" sldId="1278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2:01.072" v="203" actId="478"/>
          <ac:picMkLst>
            <pc:docMk/>
            <pc:sldMk cId="3447496701" sldId="1278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2:01.970" v="204"/>
          <ac:picMkLst>
            <pc:docMk/>
            <pc:sldMk cId="3447496701" sldId="1278"/>
            <ac:picMk id="13" creationId="{35B21474-FED0-606C-4FE2-8599748CC4B8}"/>
          </ac:picMkLst>
        </pc:picChg>
        <pc:picChg chg="add mod">
          <ac:chgData name="Anastasia Kyriakidou" userId="cab3f51a-2d3a-4f8f-9eb7-e5e0be924a84" providerId="ADAL" clId="{CEBAFED2-26AC-4A5E-8A09-24FB757B38B9}" dt="2022-06-27T09:22:01.970" v="204"/>
          <ac:picMkLst>
            <pc:docMk/>
            <pc:sldMk cId="3447496701" sldId="1278"/>
            <ac:picMk id="18" creationId="{79EA2894-D1EC-518C-EBAE-6607AFC1E10A}"/>
          </ac:picMkLst>
        </pc:picChg>
      </pc:sldChg>
      <pc:sldChg chg="addSp delSp modSp mod">
        <pc:chgData name="Anastasia Kyriakidou" userId="cab3f51a-2d3a-4f8f-9eb7-e5e0be924a84" providerId="ADAL" clId="{CEBAFED2-26AC-4A5E-8A09-24FB757B38B9}" dt="2022-06-29T06:58:09.542" v="2074" actId="113"/>
        <pc:sldMkLst>
          <pc:docMk/>
          <pc:sldMk cId="643813096" sldId="1279"/>
        </pc:sldMkLst>
        <pc:spChg chg="mod">
          <ac:chgData name="Anastasia Kyriakidou" userId="cab3f51a-2d3a-4f8f-9eb7-e5e0be924a84" providerId="ADAL" clId="{CEBAFED2-26AC-4A5E-8A09-24FB757B38B9}" dt="2022-06-29T06:58:09.542" v="2074" actId="113"/>
          <ac:spMkLst>
            <pc:docMk/>
            <pc:sldMk cId="643813096" sldId="1279"/>
            <ac:spMk id="14" creationId="{058FDCB4-8FBB-44E3-744D-662A567D3CAC}"/>
          </ac:spMkLst>
        </pc:spChg>
        <pc:spChg chg="mod">
          <ac:chgData name="Anastasia Kyriakidou" userId="cab3f51a-2d3a-4f8f-9eb7-e5e0be924a84" providerId="ADAL" clId="{CEBAFED2-26AC-4A5E-8A09-24FB757B38B9}" dt="2022-06-27T09:29:09.319" v="226"/>
          <ac:spMkLst>
            <pc:docMk/>
            <pc:sldMk cId="643813096" sldId="1279"/>
            <ac:spMk id="19" creationId="{7EC049CB-C3D0-A944-43AC-0A9A4276C60B}"/>
          </ac:spMkLst>
        </pc:spChg>
        <pc:picChg chg="del">
          <ac:chgData name="Anastasia Kyriakidou" userId="cab3f51a-2d3a-4f8f-9eb7-e5e0be924a84" providerId="ADAL" clId="{CEBAFED2-26AC-4A5E-8A09-24FB757B38B9}" dt="2022-06-27T09:22:04.437" v="205" actId="478"/>
          <ac:picMkLst>
            <pc:docMk/>
            <pc:sldMk cId="643813096" sldId="1279"/>
            <ac:picMk id="4" creationId="{6237FAFF-A1EF-E2C3-4D76-55E5B2428150}"/>
          </ac:picMkLst>
        </pc:picChg>
        <pc:picChg chg="del">
          <ac:chgData name="Anastasia Kyriakidou" userId="cab3f51a-2d3a-4f8f-9eb7-e5e0be924a84" providerId="ADAL" clId="{CEBAFED2-26AC-4A5E-8A09-24FB757B38B9}" dt="2022-06-27T09:22:04.437" v="205" actId="478"/>
          <ac:picMkLst>
            <pc:docMk/>
            <pc:sldMk cId="643813096" sldId="1279"/>
            <ac:picMk id="8" creationId="{F8143FC4-37AA-9032-F8E9-47AC5B2BAEAF}"/>
          </ac:picMkLst>
        </pc:picChg>
        <pc:picChg chg="add mod">
          <ac:chgData name="Anastasia Kyriakidou" userId="cab3f51a-2d3a-4f8f-9eb7-e5e0be924a84" providerId="ADAL" clId="{CEBAFED2-26AC-4A5E-8A09-24FB757B38B9}" dt="2022-06-27T09:22:05.216" v="206"/>
          <ac:picMkLst>
            <pc:docMk/>
            <pc:sldMk cId="643813096" sldId="1279"/>
            <ac:picMk id="12" creationId="{CCB60A93-6A6A-8CFF-D53D-E3EF377C7C44}"/>
          </ac:picMkLst>
        </pc:picChg>
        <pc:picChg chg="add mod">
          <ac:chgData name="Anastasia Kyriakidou" userId="cab3f51a-2d3a-4f8f-9eb7-e5e0be924a84" providerId="ADAL" clId="{CEBAFED2-26AC-4A5E-8A09-24FB757B38B9}" dt="2022-06-27T09:22:05.216" v="206"/>
          <ac:picMkLst>
            <pc:docMk/>
            <pc:sldMk cId="643813096" sldId="1279"/>
            <ac:picMk id="13" creationId="{06DCA1A2-1FB9-A40A-4291-A92184E22AF3}"/>
          </ac:picMkLst>
        </pc:picChg>
      </pc:sldChg>
      <pc:sldChg chg="addSp delSp modSp mod">
        <pc:chgData name="Anastasia Kyriakidou" userId="cab3f51a-2d3a-4f8f-9eb7-e5e0be924a84" providerId="ADAL" clId="{CEBAFED2-26AC-4A5E-8A09-24FB757B38B9}" dt="2022-06-27T09:22:33.744" v="218"/>
        <pc:sldMkLst>
          <pc:docMk/>
          <pc:sldMk cId="2156683800" sldId="1283"/>
        </pc:sldMkLst>
        <pc:picChg chg="del">
          <ac:chgData name="Anastasia Kyriakidou" userId="cab3f51a-2d3a-4f8f-9eb7-e5e0be924a84" providerId="ADAL" clId="{CEBAFED2-26AC-4A5E-8A09-24FB757B38B9}" dt="2022-06-27T09:22:33.393" v="217" actId="478"/>
          <ac:picMkLst>
            <pc:docMk/>
            <pc:sldMk cId="2156683800" sldId="1283"/>
            <ac:picMk id="10" creationId="{356FB410-7091-68E8-05DD-B8D26431C493}"/>
          </ac:picMkLst>
        </pc:picChg>
        <pc:picChg chg="add mod">
          <ac:chgData name="Anastasia Kyriakidou" userId="cab3f51a-2d3a-4f8f-9eb7-e5e0be924a84" providerId="ADAL" clId="{CEBAFED2-26AC-4A5E-8A09-24FB757B38B9}" dt="2022-06-27T09:22:33.744" v="218"/>
          <ac:picMkLst>
            <pc:docMk/>
            <pc:sldMk cId="2156683800" sldId="1283"/>
            <ac:picMk id="13" creationId="{CF0DD720-D9E3-FA33-5B9B-38F4339EBFA9}"/>
          </ac:picMkLst>
        </pc:picChg>
        <pc:picChg chg="add mod">
          <ac:chgData name="Anastasia Kyriakidou" userId="cab3f51a-2d3a-4f8f-9eb7-e5e0be924a84" providerId="ADAL" clId="{CEBAFED2-26AC-4A5E-8A09-24FB757B38B9}" dt="2022-06-27T09:22:33.744" v="218"/>
          <ac:picMkLst>
            <pc:docMk/>
            <pc:sldMk cId="2156683800" sldId="1283"/>
            <ac:picMk id="14" creationId="{186CA384-56E0-5A46-4993-11490EC5BF11}"/>
          </ac:picMkLst>
        </pc:picChg>
        <pc:picChg chg="del">
          <ac:chgData name="Anastasia Kyriakidou" userId="cab3f51a-2d3a-4f8f-9eb7-e5e0be924a84" providerId="ADAL" clId="{CEBAFED2-26AC-4A5E-8A09-24FB757B38B9}" dt="2022-06-27T09:22:33.393" v="217" actId="478"/>
          <ac:picMkLst>
            <pc:docMk/>
            <pc:sldMk cId="2156683800" sldId="1283"/>
            <ac:picMk id="16" creationId="{95C7D83A-8E6C-97F9-B8C2-3AB49B1C1CD9}"/>
          </ac:picMkLst>
        </pc:picChg>
      </pc:sldChg>
      <pc:sldChg chg="addSp delSp modSp mod">
        <pc:chgData name="Anastasia Kyriakidou" userId="cab3f51a-2d3a-4f8f-9eb7-e5e0be924a84" providerId="ADAL" clId="{CEBAFED2-26AC-4A5E-8A09-24FB757B38B9}" dt="2022-06-27T09:22:36.626" v="220"/>
        <pc:sldMkLst>
          <pc:docMk/>
          <pc:sldMk cId="2352584343" sldId="1285"/>
        </pc:sldMkLst>
        <pc:picChg chg="del">
          <ac:chgData name="Anastasia Kyriakidou" userId="cab3f51a-2d3a-4f8f-9eb7-e5e0be924a84" providerId="ADAL" clId="{CEBAFED2-26AC-4A5E-8A09-24FB757B38B9}" dt="2022-06-27T09:22:36.266" v="219" actId="478"/>
          <ac:picMkLst>
            <pc:docMk/>
            <pc:sldMk cId="2352584343" sldId="1285"/>
            <ac:picMk id="10" creationId="{329EB376-5D62-D9F0-79B3-29C391C91A3B}"/>
          </ac:picMkLst>
        </pc:picChg>
        <pc:picChg chg="del">
          <ac:chgData name="Anastasia Kyriakidou" userId="cab3f51a-2d3a-4f8f-9eb7-e5e0be924a84" providerId="ADAL" clId="{CEBAFED2-26AC-4A5E-8A09-24FB757B38B9}" dt="2022-06-27T09:22:36.266" v="219" actId="478"/>
          <ac:picMkLst>
            <pc:docMk/>
            <pc:sldMk cId="2352584343" sldId="1285"/>
            <ac:picMk id="14" creationId="{A0A9E53E-0402-78F2-22DB-58E68D6C601C}"/>
          </ac:picMkLst>
        </pc:picChg>
        <pc:picChg chg="add mod">
          <ac:chgData name="Anastasia Kyriakidou" userId="cab3f51a-2d3a-4f8f-9eb7-e5e0be924a84" providerId="ADAL" clId="{CEBAFED2-26AC-4A5E-8A09-24FB757B38B9}" dt="2022-06-27T09:22:36.626" v="220"/>
          <ac:picMkLst>
            <pc:docMk/>
            <pc:sldMk cId="2352584343" sldId="1285"/>
            <ac:picMk id="15" creationId="{07CF7C7E-7079-048D-5FA7-98442A14ACD8}"/>
          </ac:picMkLst>
        </pc:picChg>
        <pc:picChg chg="add mod">
          <ac:chgData name="Anastasia Kyriakidou" userId="cab3f51a-2d3a-4f8f-9eb7-e5e0be924a84" providerId="ADAL" clId="{CEBAFED2-26AC-4A5E-8A09-24FB757B38B9}" dt="2022-06-27T09:22:36.626" v="220"/>
          <ac:picMkLst>
            <pc:docMk/>
            <pc:sldMk cId="2352584343" sldId="1285"/>
            <ac:picMk id="16" creationId="{5D6E17E0-FECC-97B0-2784-D977B13F511F}"/>
          </ac:picMkLst>
        </pc:picChg>
      </pc:sldChg>
      <pc:sldChg chg="addSp delSp modSp mod ord addAnim delAnim modAnim">
        <pc:chgData name="Anastasia Kyriakidou" userId="cab3f51a-2d3a-4f8f-9eb7-e5e0be924a84" providerId="ADAL" clId="{CEBAFED2-26AC-4A5E-8A09-24FB757B38B9}" dt="2022-06-29T06:54:36.999" v="2058"/>
        <pc:sldMkLst>
          <pc:docMk/>
          <pc:sldMk cId="4142564312" sldId="1286"/>
        </pc:sldMkLst>
        <pc:spChg chg="del mod">
          <ac:chgData name="Anastasia Kyriakidou" userId="cab3f51a-2d3a-4f8f-9eb7-e5e0be924a84" providerId="ADAL" clId="{CEBAFED2-26AC-4A5E-8A09-24FB757B38B9}" dt="2022-06-28T06:24:37.131" v="913" actId="478"/>
          <ac:spMkLst>
            <pc:docMk/>
            <pc:sldMk cId="4142564312" sldId="1286"/>
            <ac:spMk id="7" creationId="{00000000-0000-0000-0000-000000000000}"/>
          </ac:spMkLst>
        </pc:spChg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4142564312" sldId="1286"/>
            <ac:spMk id="10" creationId="{00000000-0000-0000-0000-000000000000}"/>
          </ac:spMkLst>
        </pc:spChg>
        <pc:spChg chg="add del mod">
          <ac:chgData name="Anastasia Kyriakidou" userId="cab3f51a-2d3a-4f8f-9eb7-e5e0be924a84" providerId="ADAL" clId="{CEBAFED2-26AC-4A5E-8A09-24FB757B38B9}" dt="2022-06-28T06:40:22.693" v="1023" actId="1076"/>
          <ac:spMkLst>
            <pc:docMk/>
            <pc:sldMk cId="4142564312" sldId="1286"/>
            <ac:spMk id="14" creationId="{5123093B-0948-4EE2-6F11-E8DCEE964A95}"/>
          </ac:spMkLst>
        </pc:spChg>
        <pc:spChg chg="add del mod">
          <ac:chgData name="Anastasia Kyriakidou" userId="cab3f51a-2d3a-4f8f-9eb7-e5e0be924a84" providerId="ADAL" clId="{CEBAFED2-26AC-4A5E-8A09-24FB757B38B9}" dt="2022-06-28T06:40:30.490" v="1024" actId="1076"/>
          <ac:spMkLst>
            <pc:docMk/>
            <pc:sldMk cId="4142564312" sldId="1286"/>
            <ac:spMk id="15" creationId="{8B2D0215-ED03-0C96-3FF4-4A43819DCAD1}"/>
          </ac:spMkLst>
        </pc:spChg>
        <pc:spChg chg="add del mod">
          <ac:chgData name="Anastasia Kyriakidou" userId="cab3f51a-2d3a-4f8f-9eb7-e5e0be924a84" providerId="ADAL" clId="{CEBAFED2-26AC-4A5E-8A09-24FB757B38B9}" dt="2022-06-28T06:40:22.693" v="1023" actId="1076"/>
          <ac:spMkLst>
            <pc:docMk/>
            <pc:sldMk cId="4142564312" sldId="1286"/>
            <ac:spMk id="16" creationId="{4F3A7691-0B81-437D-BBC7-18A32F9AFF99}"/>
          </ac:spMkLst>
        </pc:spChg>
        <pc:spChg chg="add mod">
          <ac:chgData name="Anastasia Kyriakidou" userId="cab3f51a-2d3a-4f8f-9eb7-e5e0be924a84" providerId="ADAL" clId="{CEBAFED2-26AC-4A5E-8A09-24FB757B38B9}" dt="2022-06-28T09:52:38.115" v="2005" actId="21"/>
          <ac:spMkLst>
            <pc:docMk/>
            <pc:sldMk cId="4142564312" sldId="1286"/>
            <ac:spMk id="17" creationId="{BD770FFE-ED6D-35F0-96B8-8E622985609B}"/>
          </ac:spMkLst>
        </pc:spChg>
        <pc:spChg chg="add mod">
          <ac:chgData name="Anastasia Kyriakidou" userId="cab3f51a-2d3a-4f8f-9eb7-e5e0be924a84" providerId="ADAL" clId="{CEBAFED2-26AC-4A5E-8A09-24FB757B38B9}" dt="2022-06-28T06:26:48.807" v="955" actId="1076"/>
          <ac:spMkLst>
            <pc:docMk/>
            <pc:sldMk cId="4142564312" sldId="1286"/>
            <ac:spMk id="20" creationId="{113763B9-3D7F-DCB5-4B10-CAB0791EE041}"/>
          </ac:spMkLst>
        </pc:spChg>
        <pc:spChg chg="add mod">
          <ac:chgData name="Anastasia Kyriakidou" userId="cab3f51a-2d3a-4f8f-9eb7-e5e0be924a84" providerId="ADAL" clId="{CEBAFED2-26AC-4A5E-8A09-24FB757B38B9}" dt="2022-06-28T06:27:05.591" v="959" actId="1076"/>
          <ac:spMkLst>
            <pc:docMk/>
            <pc:sldMk cId="4142564312" sldId="1286"/>
            <ac:spMk id="21" creationId="{5F2B816F-3C37-1DB5-2E4A-063A247DCF6E}"/>
          </ac:spMkLst>
        </pc:spChg>
        <pc:spChg chg="add mod">
          <ac:chgData name="Anastasia Kyriakidou" userId="cab3f51a-2d3a-4f8f-9eb7-e5e0be924a84" providerId="ADAL" clId="{CEBAFED2-26AC-4A5E-8A09-24FB757B38B9}" dt="2022-06-28T06:26:59.472" v="958" actId="1076"/>
          <ac:spMkLst>
            <pc:docMk/>
            <pc:sldMk cId="4142564312" sldId="1286"/>
            <ac:spMk id="22" creationId="{B89E1F29-5C5E-AA02-26FA-504841E5B63B}"/>
          </ac:spMkLst>
        </pc:spChg>
        <pc:spChg chg="add mod">
          <ac:chgData name="Anastasia Kyriakidou" userId="cab3f51a-2d3a-4f8f-9eb7-e5e0be924a84" providerId="ADAL" clId="{CEBAFED2-26AC-4A5E-8A09-24FB757B38B9}" dt="2022-06-28T06:33:56.634" v="981" actId="1076"/>
          <ac:spMkLst>
            <pc:docMk/>
            <pc:sldMk cId="4142564312" sldId="1286"/>
            <ac:spMk id="25" creationId="{7BEAAED5-9040-0FEB-8CCD-619B22B25738}"/>
          </ac:spMkLst>
        </pc:spChg>
        <pc:spChg chg="add mod">
          <ac:chgData name="Anastasia Kyriakidou" userId="cab3f51a-2d3a-4f8f-9eb7-e5e0be924a84" providerId="ADAL" clId="{CEBAFED2-26AC-4A5E-8A09-24FB757B38B9}" dt="2022-06-28T06:34:17.387" v="984" actId="1076"/>
          <ac:spMkLst>
            <pc:docMk/>
            <pc:sldMk cId="4142564312" sldId="1286"/>
            <ac:spMk id="26" creationId="{DA36B64C-9D60-3214-8351-71133E9F1A71}"/>
          </ac:spMkLst>
        </pc:spChg>
        <pc:spChg chg="add mod">
          <ac:chgData name="Anastasia Kyriakidou" userId="cab3f51a-2d3a-4f8f-9eb7-e5e0be924a84" providerId="ADAL" clId="{CEBAFED2-26AC-4A5E-8A09-24FB757B38B9}" dt="2022-06-28T06:34:28.011" v="985" actId="1076"/>
          <ac:spMkLst>
            <pc:docMk/>
            <pc:sldMk cId="4142564312" sldId="1286"/>
            <ac:spMk id="27" creationId="{103A76B7-18A8-580D-D440-F67F5233B2F4}"/>
          </ac:spMkLst>
        </pc:spChg>
        <pc:spChg chg="add mod">
          <ac:chgData name="Anastasia Kyriakidou" userId="cab3f51a-2d3a-4f8f-9eb7-e5e0be924a84" providerId="ADAL" clId="{CEBAFED2-26AC-4A5E-8A09-24FB757B38B9}" dt="2022-06-28T09:52:40.773" v="2006"/>
          <ac:spMkLst>
            <pc:docMk/>
            <pc:sldMk cId="4142564312" sldId="1286"/>
            <ac:spMk id="32" creationId="{9BF0A536-D014-A9A0-1667-B05EF3035FC3}"/>
          </ac:spMkLst>
        </pc:spChg>
        <pc:graphicFrameChg chg="add del modGraphic">
          <ac:chgData name="Anastasia Kyriakidou" userId="cab3f51a-2d3a-4f8f-9eb7-e5e0be924a84" providerId="ADAL" clId="{CEBAFED2-26AC-4A5E-8A09-24FB757B38B9}" dt="2022-06-27T13:35:39.172" v="727" actId="27309"/>
          <ac:graphicFrameMkLst>
            <pc:docMk/>
            <pc:sldMk cId="4142564312" sldId="1286"/>
            <ac:graphicFrameMk id="3" creationId="{6464360E-7991-4075-12B6-B93E6CFF0743}"/>
          </ac:graphicFrameMkLst>
        </pc:graphicFrameChg>
        <pc:picChg chg="add mod">
          <ac:chgData name="Anastasia Kyriakidou" userId="cab3f51a-2d3a-4f8f-9eb7-e5e0be924a84" providerId="ADAL" clId="{CEBAFED2-26AC-4A5E-8A09-24FB757B38B9}" dt="2022-06-27T09:21:33.641" v="190"/>
          <ac:picMkLst>
            <pc:docMk/>
            <pc:sldMk cId="4142564312" sldId="1286"/>
            <ac:picMk id="11" creationId="{783830EA-AAE8-728E-25F0-F5EFD4281FE4}"/>
          </ac:picMkLst>
        </pc:picChg>
        <pc:picChg chg="add mod">
          <ac:chgData name="Anastasia Kyriakidou" userId="cab3f51a-2d3a-4f8f-9eb7-e5e0be924a84" providerId="ADAL" clId="{CEBAFED2-26AC-4A5E-8A09-24FB757B38B9}" dt="2022-06-27T09:21:33.641" v="190"/>
          <ac:picMkLst>
            <pc:docMk/>
            <pc:sldMk cId="4142564312" sldId="1286"/>
            <ac:picMk id="12" creationId="{AA4E80DE-34DA-D931-948E-F0B900AC276C}"/>
          </ac:picMkLst>
        </pc:picChg>
        <pc:picChg chg="add del mod modCrop">
          <ac:chgData name="Anastasia Kyriakidou" userId="cab3f51a-2d3a-4f8f-9eb7-e5e0be924a84" providerId="ADAL" clId="{CEBAFED2-26AC-4A5E-8A09-24FB757B38B9}" dt="2022-06-28T06:38:51.378" v="1011" actId="14100"/>
          <ac:picMkLst>
            <pc:docMk/>
            <pc:sldMk cId="4142564312" sldId="1286"/>
            <ac:picMk id="18" creationId="{D4D7AAC6-2471-E9B6-E5A3-AE34F8FDC4C4}"/>
          </ac:picMkLst>
        </pc:picChg>
        <pc:picChg chg="del">
          <ac:chgData name="Anastasia Kyriakidou" userId="cab3f51a-2d3a-4f8f-9eb7-e5e0be924a84" providerId="ADAL" clId="{CEBAFED2-26AC-4A5E-8A09-24FB757B38B9}" dt="2022-06-27T09:21:33.180" v="189" actId="478"/>
          <ac:picMkLst>
            <pc:docMk/>
            <pc:sldMk cId="4142564312" sldId="1286"/>
            <ac:picMk id="19" creationId="{4555B8B5-2B39-3AD7-7C6D-4B7707561DE9}"/>
          </ac:picMkLst>
        </pc:picChg>
        <pc:picChg chg="add mod">
          <ac:chgData name="Anastasia Kyriakidou" userId="cab3f51a-2d3a-4f8f-9eb7-e5e0be924a84" providerId="ADAL" clId="{CEBAFED2-26AC-4A5E-8A09-24FB757B38B9}" dt="2022-06-28T06:26:55.999" v="957" actId="14100"/>
          <ac:picMkLst>
            <pc:docMk/>
            <pc:sldMk cId="4142564312" sldId="1286"/>
            <ac:picMk id="19" creationId="{7082D1B3-965F-7283-39F3-039A26839580}"/>
          </ac:picMkLst>
        </pc:picChg>
        <pc:picChg chg="del">
          <ac:chgData name="Anastasia Kyriakidou" userId="cab3f51a-2d3a-4f8f-9eb7-e5e0be924a84" providerId="ADAL" clId="{CEBAFED2-26AC-4A5E-8A09-24FB757B38B9}" dt="2022-06-27T09:21:33.180" v="189" actId="478"/>
          <ac:picMkLst>
            <pc:docMk/>
            <pc:sldMk cId="4142564312" sldId="1286"/>
            <ac:picMk id="20" creationId="{96D5D11A-DC36-17DF-D8A8-73E6EEE8D5DB}"/>
          </ac:picMkLst>
        </pc:picChg>
        <pc:picChg chg="add mod">
          <ac:chgData name="Anastasia Kyriakidou" userId="cab3f51a-2d3a-4f8f-9eb7-e5e0be924a84" providerId="ADAL" clId="{CEBAFED2-26AC-4A5E-8A09-24FB757B38B9}" dt="2022-06-28T06:26:44.263" v="953" actId="1076"/>
          <ac:picMkLst>
            <pc:docMk/>
            <pc:sldMk cId="4142564312" sldId="1286"/>
            <ac:picMk id="23" creationId="{CAE114DE-629A-6EA7-5668-BEBDD2057592}"/>
          </ac:picMkLst>
        </pc:picChg>
        <pc:picChg chg="add mod">
          <ac:chgData name="Anastasia Kyriakidou" userId="cab3f51a-2d3a-4f8f-9eb7-e5e0be924a84" providerId="ADAL" clId="{CEBAFED2-26AC-4A5E-8A09-24FB757B38B9}" dt="2022-06-28T06:34:07.642" v="983" actId="14100"/>
          <ac:picMkLst>
            <pc:docMk/>
            <pc:sldMk cId="4142564312" sldId="1286"/>
            <ac:picMk id="24" creationId="{BA152B1E-53FE-F8F2-E8AA-84C3D590E17E}"/>
          </ac:picMkLst>
        </pc:picChg>
        <pc:picChg chg="add mod ord modCrop">
          <ac:chgData name="Anastasia Kyriakidou" userId="cab3f51a-2d3a-4f8f-9eb7-e5e0be924a84" providerId="ADAL" clId="{CEBAFED2-26AC-4A5E-8A09-24FB757B38B9}" dt="2022-06-28T06:38:34.190" v="1007" actId="18131"/>
          <ac:picMkLst>
            <pc:docMk/>
            <pc:sldMk cId="4142564312" sldId="1286"/>
            <ac:picMk id="28" creationId="{70F01CA3-C887-D888-91FE-84F2F7CC8320}"/>
          </ac:picMkLst>
        </pc:picChg>
        <pc:picChg chg="add mod ord modCrop">
          <ac:chgData name="Anastasia Kyriakidou" userId="cab3f51a-2d3a-4f8f-9eb7-e5e0be924a84" providerId="ADAL" clId="{CEBAFED2-26AC-4A5E-8A09-24FB757B38B9}" dt="2022-06-28T06:39:15.333" v="1016" actId="167"/>
          <ac:picMkLst>
            <pc:docMk/>
            <pc:sldMk cId="4142564312" sldId="1286"/>
            <ac:picMk id="29" creationId="{4E2A09C6-98DB-8F52-3496-C9F7729F5E21}"/>
          </ac:picMkLst>
        </pc:picChg>
        <pc:cxnChg chg="del">
          <ac:chgData name="Anastasia Kyriakidou" userId="cab3f51a-2d3a-4f8f-9eb7-e5e0be924a84" providerId="ADAL" clId="{CEBAFED2-26AC-4A5E-8A09-24FB757B38B9}" dt="2022-06-28T06:24:37.131" v="913" actId="478"/>
          <ac:cxnSpMkLst>
            <pc:docMk/>
            <pc:sldMk cId="4142564312" sldId="1286"/>
            <ac:cxnSpMk id="8" creationId="{00000000-0000-0000-0000-000000000000}"/>
          </ac:cxnSpMkLst>
        </pc:cxnChg>
        <pc:cxnChg chg="add del mod">
          <ac:chgData name="Anastasia Kyriakidou" userId="cab3f51a-2d3a-4f8f-9eb7-e5e0be924a84" providerId="ADAL" clId="{CEBAFED2-26AC-4A5E-8A09-24FB757B38B9}" dt="2022-06-28T09:51:25.698" v="1992" actId="478"/>
          <ac:cxnSpMkLst>
            <pc:docMk/>
            <pc:sldMk cId="4142564312" sldId="1286"/>
            <ac:cxnSpMk id="13" creationId="{7104D3FE-5EC0-0A33-FB3F-D5B8CA431DF4}"/>
          </ac:cxnSpMkLst>
        </pc:cxnChg>
        <pc:cxnChg chg="add del mod">
          <ac:chgData name="Anastasia Kyriakidou" userId="cab3f51a-2d3a-4f8f-9eb7-e5e0be924a84" providerId="ADAL" clId="{CEBAFED2-26AC-4A5E-8A09-24FB757B38B9}" dt="2022-06-28T09:52:35.680" v="2004" actId="478"/>
          <ac:cxnSpMkLst>
            <pc:docMk/>
            <pc:sldMk cId="4142564312" sldId="1286"/>
            <ac:cxnSpMk id="30" creationId="{7CDE2834-DAA2-A917-D4E7-AE0BD5CA5D9E}"/>
          </ac:cxnSpMkLst>
        </pc:cxnChg>
        <pc:cxnChg chg="add mod">
          <ac:chgData name="Anastasia Kyriakidou" userId="cab3f51a-2d3a-4f8f-9eb7-e5e0be924a84" providerId="ADAL" clId="{CEBAFED2-26AC-4A5E-8A09-24FB757B38B9}" dt="2022-06-28T09:52:33.402" v="2003" actId="1076"/>
          <ac:cxnSpMkLst>
            <pc:docMk/>
            <pc:sldMk cId="4142564312" sldId="1286"/>
            <ac:cxnSpMk id="31" creationId="{7BA152F6-6A9D-28EF-AFB4-34B156EF9BFF}"/>
          </ac:cxnSpMkLst>
        </pc:cxnChg>
      </pc:sldChg>
      <pc:sldChg chg="addSp delSp modSp add mod delAnim modAnim">
        <pc:chgData name="Anastasia Kyriakidou" userId="cab3f51a-2d3a-4f8f-9eb7-e5e0be924a84" providerId="ADAL" clId="{CEBAFED2-26AC-4A5E-8A09-24FB757B38B9}" dt="2022-06-28T10:23:40.799" v="2011"/>
        <pc:sldMkLst>
          <pc:docMk/>
          <pc:sldMk cId="1673805875" sldId="1287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1673805875" sldId="1287"/>
            <ac:spMk id="7" creationId="{34368852-A456-A982-693B-ED5993739B93}"/>
          </ac:spMkLst>
        </pc:spChg>
        <pc:spChg chg="del mod">
          <ac:chgData name="Anastasia Kyriakidou" userId="cab3f51a-2d3a-4f8f-9eb7-e5e0be924a84" providerId="ADAL" clId="{CEBAFED2-26AC-4A5E-8A09-24FB757B38B9}" dt="2022-06-27T10:10:13.173" v="353" actId="478"/>
          <ac:spMkLst>
            <pc:docMk/>
            <pc:sldMk cId="1673805875" sldId="1287"/>
            <ac:spMk id="18" creationId="{C0A0A9CC-EFA8-8A70-1588-84A758561B94}"/>
          </ac:spMkLst>
        </pc:spChg>
        <pc:spChg chg="del">
          <ac:chgData name="Anastasia Kyriakidou" userId="cab3f51a-2d3a-4f8f-9eb7-e5e0be924a84" providerId="ADAL" clId="{CEBAFED2-26AC-4A5E-8A09-24FB757B38B9}" dt="2022-06-27T10:10:19.833" v="359" actId="478"/>
          <ac:spMkLst>
            <pc:docMk/>
            <pc:sldMk cId="1673805875" sldId="1287"/>
            <ac:spMk id="20" creationId="{672329BF-DA35-9F81-58CB-1C29BA9BCD5F}"/>
          </ac:spMkLst>
        </pc:spChg>
        <pc:spChg chg="del mod">
          <ac:chgData name="Anastasia Kyriakidou" userId="cab3f51a-2d3a-4f8f-9eb7-e5e0be924a84" providerId="ADAL" clId="{CEBAFED2-26AC-4A5E-8A09-24FB757B38B9}" dt="2022-06-27T10:10:18.029" v="357" actId="478"/>
          <ac:spMkLst>
            <pc:docMk/>
            <pc:sldMk cId="1673805875" sldId="1287"/>
            <ac:spMk id="22" creationId="{C9FFDE78-88B2-AC81-4F0A-FBF2A652C935}"/>
          </ac:spMkLst>
        </pc:spChg>
        <pc:spChg chg="del">
          <ac:chgData name="Anastasia Kyriakidou" userId="cab3f51a-2d3a-4f8f-9eb7-e5e0be924a84" providerId="ADAL" clId="{CEBAFED2-26AC-4A5E-8A09-24FB757B38B9}" dt="2022-06-27T10:10:37.435" v="362" actId="478"/>
          <ac:spMkLst>
            <pc:docMk/>
            <pc:sldMk cId="1673805875" sldId="1287"/>
            <ac:spMk id="23" creationId="{FD1D76B4-96A8-EFBB-2F18-6200AC72814E}"/>
          </ac:spMkLst>
        </pc:spChg>
        <pc:spChg chg="del">
          <ac:chgData name="Anastasia Kyriakidou" userId="cab3f51a-2d3a-4f8f-9eb7-e5e0be924a84" providerId="ADAL" clId="{CEBAFED2-26AC-4A5E-8A09-24FB757B38B9}" dt="2022-06-27T10:10:11.202" v="350" actId="478"/>
          <ac:spMkLst>
            <pc:docMk/>
            <pc:sldMk cId="1673805875" sldId="1287"/>
            <ac:spMk id="30" creationId="{BC57ADA1-79CD-BB9B-EE32-E47B57CFCBF8}"/>
          </ac:spMkLst>
        </pc:spChg>
        <pc:spChg chg="add mod">
          <ac:chgData name="Anastasia Kyriakidou" userId="cab3f51a-2d3a-4f8f-9eb7-e5e0be924a84" providerId="ADAL" clId="{CEBAFED2-26AC-4A5E-8A09-24FB757B38B9}" dt="2022-06-28T06:47:21.153" v="1062" actId="20577"/>
          <ac:spMkLst>
            <pc:docMk/>
            <pc:sldMk cId="1673805875" sldId="1287"/>
            <ac:spMk id="34" creationId="{60D39990-46AD-C3BE-3863-56061B2EBEBD}"/>
          </ac:spMkLst>
        </pc:spChg>
        <pc:spChg chg="add mod">
          <ac:chgData name="Anastasia Kyriakidou" userId="cab3f51a-2d3a-4f8f-9eb7-e5e0be924a84" providerId="ADAL" clId="{CEBAFED2-26AC-4A5E-8A09-24FB757B38B9}" dt="2022-06-27T13:19:22.698" v="712" actId="14100"/>
          <ac:spMkLst>
            <pc:docMk/>
            <pc:sldMk cId="1673805875" sldId="1287"/>
            <ac:spMk id="36" creationId="{DE4484A7-B9EE-5F34-5F3C-6504D3A75964}"/>
          </ac:spMkLst>
        </pc:spChg>
        <pc:spChg chg="del">
          <ac:chgData name="Anastasia Kyriakidou" userId="cab3f51a-2d3a-4f8f-9eb7-e5e0be924a84" providerId="ADAL" clId="{CEBAFED2-26AC-4A5E-8A09-24FB757B38B9}" dt="2022-06-27T10:10:37.435" v="362" actId="478"/>
          <ac:spMkLst>
            <pc:docMk/>
            <pc:sldMk cId="1673805875" sldId="1287"/>
            <ac:spMk id="62" creationId="{20E75ACE-7AAF-9CCA-7F4E-A222D45F212F}"/>
          </ac:spMkLst>
        </pc:spChg>
        <pc:spChg chg="del">
          <ac:chgData name="Anastasia Kyriakidou" userId="cab3f51a-2d3a-4f8f-9eb7-e5e0be924a84" providerId="ADAL" clId="{CEBAFED2-26AC-4A5E-8A09-24FB757B38B9}" dt="2022-06-27T10:10:28.691" v="361" actId="478"/>
          <ac:spMkLst>
            <pc:docMk/>
            <pc:sldMk cId="1673805875" sldId="1287"/>
            <ac:spMk id="133" creationId="{0EF5ABF4-D392-F51C-E86C-82910BD583C3}"/>
          </ac:spMkLst>
        </pc:spChg>
        <pc:picChg chg="add del mod">
          <ac:chgData name="Anastasia Kyriakidou" userId="cab3f51a-2d3a-4f8f-9eb7-e5e0be924a84" providerId="ADAL" clId="{CEBAFED2-26AC-4A5E-8A09-24FB757B38B9}" dt="2022-06-27T13:19:05.530" v="708" actId="1076"/>
          <ac:picMkLst>
            <pc:docMk/>
            <pc:sldMk cId="1673805875" sldId="1287"/>
            <ac:picMk id="56" creationId="{5228DEC4-EEB7-67D3-02CE-B4AA2665EAD3}"/>
          </ac:picMkLst>
        </pc:picChg>
        <pc:cxnChg chg="del">
          <ac:chgData name="Anastasia Kyriakidou" userId="cab3f51a-2d3a-4f8f-9eb7-e5e0be924a84" providerId="ADAL" clId="{CEBAFED2-26AC-4A5E-8A09-24FB757B38B9}" dt="2022-06-27T10:10:12.072" v="351" actId="478"/>
          <ac:cxnSpMkLst>
            <pc:docMk/>
            <pc:sldMk cId="1673805875" sldId="1287"/>
            <ac:cxnSpMk id="17" creationId="{4D2CF291-D14F-8701-AA72-63C1A9F3F13C}"/>
          </ac:cxnSpMkLst>
        </pc:cxnChg>
        <pc:cxnChg chg="del">
          <ac:chgData name="Anastasia Kyriakidou" userId="cab3f51a-2d3a-4f8f-9eb7-e5e0be924a84" providerId="ADAL" clId="{CEBAFED2-26AC-4A5E-8A09-24FB757B38B9}" dt="2022-06-27T10:10:21.103" v="360" actId="478"/>
          <ac:cxnSpMkLst>
            <pc:docMk/>
            <pc:sldMk cId="1673805875" sldId="1287"/>
            <ac:cxnSpMk id="19" creationId="{8686A6F8-316E-34F2-3B64-04EA1BE3B8D4}"/>
          </ac:cxnSpMkLst>
        </pc:cxnChg>
        <pc:cxnChg chg="del">
          <ac:chgData name="Anastasia Kyriakidou" userId="cab3f51a-2d3a-4f8f-9eb7-e5e0be924a84" providerId="ADAL" clId="{CEBAFED2-26AC-4A5E-8A09-24FB757B38B9}" dt="2022-06-27T10:10:18.900" v="358" actId="478"/>
          <ac:cxnSpMkLst>
            <pc:docMk/>
            <pc:sldMk cId="1673805875" sldId="1287"/>
            <ac:cxnSpMk id="21" creationId="{E649DDE6-07D3-336D-A8AD-A6A81BE8375B}"/>
          </ac:cxnSpMkLst>
        </pc:cxnChg>
        <pc:cxnChg chg="del mod">
          <ac:chgData name="Anastasia Kyriakidou" userId="cab3f51a-2d3a-4f8f-9eb7-e5e0be924a84" providerId="ADAL" clId="{CEBAFED2-26AC-4A5E-8A09-24FB757B38B9}" dt="2022-06-27T10:10:37.435" v="362" actId="478"/>
          <ac:cxnSpMkLst>
            <pc:docMk/>
            <pc:sldMk cId="1673805875" sldId="1287"/>
            <ac:cxnSpMk id="25" creationId="{8284FBD3-05E9-8656-C5FB-6CB7C238A8D9}"/>
          </ac:cxnSpMkLst>
        </pc:cxnChg>
        <pc:cxnChg chg="del">
          <ac:chgData name="Anastasia Kyriakidou" userId="cab3f51a-2d3a-4f8f-9eb7-e5e0be924a84" providerId="ADAL" clId="{CEBAFED2-26AC-4A5E-8A09-24FB757B38B9}" dt="2022-06-27T10:10:10.053" v="349" actId="478"/>
          <ac:cxnSpMkLst>
            <pc:docMk/>
            <pc:sldMk cId="1673805875" sldId="1287"/>
            <ac:cxnSpMk id="26" creationId="{32A9C627-FE37-86E1-A3BA-4A06828E432D}"/>
          </ac:cxnSpMkLst>
        </pc:cxnChg>
        <pc:cxnChg chg="add mod">
          <ac:chgData name="Anastasia Kyriakidou" userId="cab3f51a-2d3a-4f8f-9eb7-e5e0be924a84" providerId="ADAL" clId="{CEBAFED2-26AC-4A5E-8A09-24FB757B38B9}" dt="2022-06-27T13:19:22.698" v="712" actId="14100"/>
          <ac:cxnSpMkLst>
            <pc:docMk/>
            <pc:sldMk cId="1673805875" sldId="1287"/>
            <ac:cxnSpMk id="35" creationId="{F81AC70B-46E9-3EFA-7550-958A256DA1D5}"/>
          </ac:cxnSpMkLst>
        </pc:cxnChg>
      </pc:sldChg>
      <pc:sldChg chg="addSp delSp modSp add mod delAnim modAnim">
        <pc:chgData name="Anastasia Kyriakidou" userId="cab3f51a-2d3a-4f8f-9eb7-e5e0be924a84" providerId="ADAL" clId="{CEBAFED2-26AC-4A5E-8A09-24FB757B38B9}" dt="2022-06-28T10:23:40.799" v="2011"/>
        <pc:sldMkLst>
          <pc:docMk/>
          <pc:sldMk cId="1469392126" sldId="1288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1469392126" sldId="1288"/>
            <ac:spMk id="7" creationId="{34368852-A456-A982-693B-ED5993739B93}"/>
          </ac:spMkLst>
        </pc:spChg>
        <pc:spChg chg="del mod">
          <ac:chgData name="Anastasia Kyriakidou" userId="cab3f51a-2d3a-4f8f-9eb7-e5e0be924a84" providerId="ADAL" clId="{CEBAFED2-26AC-4A5E-8A09-24FB757B38B9}" dt="2022-06-27T10:13:04.605" v="391" actId="478"/>
          <ac:spMkLst>
            <pc:docMk/>
            <pc:sldMk cId="1469392126" sldId="1288"/>
            <ac:spMk id="25" creationId="{53A3C174-A914-0C9B-F5C5-01E7F43F66EA}"/>
          </ac:spMkLst>
        </pc:spChg>
        <pc:spChg chg="del">
          <ac:chgData name="Anastasia Kyriakidou" userId="cab3f51a-2d3a-4f8f-9eb7-e5e0be924a84" providerId="ADAL" clId="{CEBAFED2-26AC-4A5E-8A09-24FB757B38B9}" dt="2022-06-27T10:13:06.058" v="392" actId="478"/>
          <ac:spMkLst>
            <pc:docMk/>
            <pc:sldMk cId="1469392126" sldId="1288"/>
            <ac:spMk id="27" creationId="{8EEE1ABA-8653-728D-BF6B-29FCAB1B1C9E}"/>
          </ac:spMkLst>
        </pc:spChg>
        <pc:spChg chg="del">
          <ac:chgData name="Anastasia Kyriakidou" userId="cab3f51a-2d3a-4f8f-9eb7-e5e0be924a84" providerId="ADAL" clId="{CEBAFED2-26AC-4A5E-8A09-24FB757B38B9}" dt="2022-06-27T10:12:59.614" v="385" actId="478"/>
          <ac:spMkLst>
            <pc:docMk/>
            <pc:sldMk cId="1469392126" sldId="1288"/>
            <ac:spMk id="29" creationId="{F6C96966-2FE9-10E2-94E0-7C70C0C156B4}"/>
          </ac:spMkLst>
        </pc:spChg>
        <pc:spChg chg="del">
          <ac:chgData name="Anastasia Kyriakidou" userId="cab3f51a-2d3a-4f8f-9eb7-e5e0be924a84" providerId="ADAL" clId="{CEBAFED2-26AC-4A5E-8A09-24FB757B38B9}" dt="2022-06-27T10:13:02.317" v="388" actId="478"/>
          <ac:spMkLst>
            <pc:docMk/>
            <pc:sldMk cId="1469392126" sldId="1288"/>
            <ac:spMk id="31" creationId="{8B208D7E-3563-E06C-FAAA-4AD471B36D1F}"/>
          </ac:spMkLst>
        </pc:spChg>
        <pc:spChg chg="del">
          <ac:chgData name="Anastasia Kyriakidou" userId="cab3f51a-2d3a-4f8f-9eb7-e5e0be924a84" providerId="ADAL" clId="{CEBAFED2-26AC-4A5E-8A09-24FB757B38B9}" dt="2022-06-27T10:13:15.201" v="395" actId="478"/>
          <ac:spMkLst>
            <pc:docMk/>
            <pc:sldMk cId="1469392126" sldId="1288"/>
            <ac:spMk id="38" creationId="{F34D9FFC-DDC5-58D6-072E-4BBED37AC1BA}"/>
          </ac:spMkLst>
        </pc:spChg>
        <pc:spChg chg="del">
          <ac:chgData name="Anastasia Kyriakidou" userId="cab3f51a-2d3a-4f8f-9eb7-e5e0be924a84" providerId="ADAL" clId="{CEBAFED2-26AC-4A5E-8A09-24FB757B38B9}" dt="2022-06-27T10:13:15.201" v="395" actId="478"/>
          <ac:spMkLst>
            <pc:docMk/>
            <pc:sldMk cId="1469392126" sldId="1288"/>
            <ac:spMk id="40" creationId="{0C5DD6A5-F647-567F-E166-B08D1EC21F23}"/>
          </ac:spMkLst>
        </pc:spChg>
        <pc:spChg chg="add mod">
          <ac:chgData name="Anastasia Kyriakidou" userId="cab3f51a-2d3a-4f8f-9eb7-e5e0be924a84" providerId="ADAL" clId="{CEBAFED2-26AC-4A5E-8A09-24FB757B38B9}" dt="2022-06-28T06:47:28.793" v="1063" actId="20577"/>
          <ac:spMkLst>
            <pc:docMk/>
            <pc:sldMk cId="1469392126" sldId="1288"/>
            <ac:spMk id="45" creationId="{38EF5CB2-628B-BB99-850F-64AAA0005B95}"/>
          </ac:spMkLst>
        </pc:spChg>
        <pc:spChg chg="add mod">
          <ac:chgData name="Anastasia Kyriakidou" userId="cab3f51a-2d3a-4f8f-9eb7-e5e0be924a84" providerId="ADAL" clId="{CEBAFED2-26AC-4A5E-8A09-24FB757B38B9}" dt="2022-06-27T13:30:18.862" v="718" actId="1076"/>
          <ac:spMkLst>
            <pc:docMk/>
            <pc:sldMk cId="1469392126" sldId="1288"/>
            <ac:spMk id="47" creationId="{1552BE57-C9EB-D1F7-CA6B-85C02FD326C8}"/>
          </ac:spMkLst>
        </pc:spChg>
        <pc:spChg chg="mod">
          <ac:chgData name="Anastasia Kyriakidou" userId="cab3f51a-2d3a-4f8f-9eb7-e5e0be924a84" providerId="ADAL" clId="{CEBAFED2-26AC-4A5E-8A09-24FB757B38B9}" dt="2022-06-28T06:47:32.697" v="1064" actId="20577"/>
          <ac:spMkLst>
            <pc:docMk/>
            <pc:sldMk cId="1469392126" sldId="1288"/>
            <ac:spMk id="74" creationId="{2D7E1F69-0255-DE75-75FB-777529DF6870}"/>
          </ac:spMkLst>
        </pc:spChg>
        <pc:spChg chg="del">
          <ac:chgData name="Anastasia Kyriakidou" userId="cab3f51a-2d3a-4f8f-9eb7-e5e0be924a84" providerId="ADAL" clId="{CEBAFED2-26AC-4A5E-8A09-24FB757B38B9}" dt="2022-06-27T10:13:08.872" v="394" actId="478"/>
          <ac:spMkLst>
            <pc:docMk/>
            <pc:sldMk cId="1469392126" sldId="1288"/>
            <ac:spMk id="128" creationId="{30E33443-2CB6-2047-C81D-E2990F49838F}"/>
          </ac:spMkLst>
        </pc:spChg>
        <pc:cxnChg chg="del">
          <ac:chgData name="Anastasia Kyriakidou" userId="cab3f51a-2d3a-4f8f-9eb7-e5e0be924a84" providerId="ADAL" clId="{CEBAFED2-26AC-4A5E-8A09-24FB757B38B9}" dt="2022-06-27T10:13:01.632" v="387" actId="478"/>
          <ac:cxnSpMkLst>
            <pc:docMk/>
            <pc:sldMk cId="1469392126" sldId="1288"/>
            <ac:cxnSpMk id="24" creationId="{533B320B-5E4B-0BA7-B147-1A2FF92C915B}"/>
          </ac:cxnSpMkLst>
        </pc:cxnChg>
        <pc:cxnChg chg="del">
          <ac:chgData name="Anastasia Kyriakidou" userId="cab3f51a-2d3a-4f8f-9eb7-e5e0be924a84" providerId="ADAL" clId="{CEBAFED2-26AC-4A5E-8A09-24FB757B38B9}" dt="2022-06-27T10:13:06.738" v="393" actId="478"/>
          <ac:cxnSpMkLst>
            <pc:docMk/>
            <pc:sldMk cId="1469392126" sldId="1288"/>
            <ac:cxnSpMk id="26" creationId="{65046B56-B3F0-7FEA-595A-EA89D9827CD9}"/>
          </ac:cxnSpMkLst>
        </pc:cxnChg>
        <pc:cxnChg chg="del">
          <ac:chgData name="Anastasia Kyriakidou" userId="cab3f51a-2d3a-4f8f-9eb7-e5e0be924a84" providerId="ADAL" clId="{CEBAFED2-26AC-4A5E-8A09-24FB757B38B9}" dt="2022-06-27T10:13:00.362" v="386" actId="478"/>
          <ac:cxnSpMkLst>
            <pc:docMk/>
            <pc:sldMk cId="1469392126" sldId="1288"/>
            <ac:cxnSpMk id="28" creationId="{E0DFD751-F056-0F04-BA0D-ADE5FC10DF49}"/>
          </ac:cxnSpMkLst>
        </pc:cxnChg>
        <pc:cxnChg chg="del">
          <ac:chgData name="Anastasia Kyriakidou" userId="cab3f51a-2d3a-4f8f-9eb7-e5e0be924a84" providerId="ADAL" clId="{CEBAFED2-26AC-4A5E-8A09-24FB757B38B9}" dt="2022-06-27T10:13:03.150" v="389" actId="478"/>
          <ac:cxnSpMkLst>
            <pc:docMk/>
            <pc:sldMk cId="1469392126" sldId="1288"/>
            <ac:cxnSpMk id="30" creationId="{9BE780C1-3476-46C7-F064-17B395CCE1C8}"/>
          </ac:cxnSpMkLst>
        </pc:cxnChg>
        <pc:cxnChg chg="del mod">
          <ac:chgData name="Anastasia Kyriakidou" userId="cab3f51a-2d3a-4f8f-9eb7-e5e0be924a84" providerId="ADAL" clId="{CEBAFED2-26AC-4A5E-8A09-24FB757B38B9}" dt="2022-06-27T10:13:15.201" v="395" actId="478"/>
          <ac:cxnSpMkLst>
            <pc:docMk/>
            <pc:sldMk cId="1469392126" sldId="1288"/>
            <ac:cxnSpMk id="39" creationId="{4B101B40-D067-C81F-DE37-79277643A22E}"/>
          </ac:cxnSpMkLst>
        </pc:cxnChg>
        <pc:cxnChg chg="add mod">
          <ac:chgData name="Anastasia Kyriakidou" userId="cab3f51a-2d3a-4f8f-9eb7-e5e0be924a84" providerId="ADAL" clId="{CEBAFED2-26AC-4A5E-8A09-24FB757B38B9}" dt="2022-06-28T06:14:37.866" v="850" actId="1076"/>
          <ac:cxnSpMkLst>
            <pc:docMk/>
            <pc:sldMk cId="1469392126" sldId="1288"/>
            <ac:cxnSpMk id="46" creationId="{BA27E739-D6B7-02E2-6582-2393E60AA04F}"/>
          </ac:cxnSpMkLst>
        </pc:cxnChg>
      </pc:sldChg>
      <pc:sldChg chg="addSp delSp modSp add mod delAnim modAnim">
        <pc:chgData name="Anastasia Kyriakidou" userId="cab3f51a-2d3a-4f8f-9eb7-e5e0be924a84" providerId="ADAL" clId="{CEBAFED2-26AC-4A5E-8A09-24FB757B38B9}" dt="2022-06-28T10:23:40.799" v="2011"/>
        <pc:sldMkLst>
          <pc:docMk/>
          <pc:sldMk cId="3135925463" sldId="1289"/>
        </pc:sldMkLst>
        <pc:spChg chg="mod">
          <ac:chgData name="Anastasia Kyriakidou" userId="cab3f51a-2d3a-4f8f-9eb7-e5e0be924a84" providerId="ADAL" clId="{CEBAFED2-26AC-4A5E-8A09-24FB757B38B9}" dt="2022-06-28T10:23:40.799" v="2011"/>
          <ac:spMkLst>
            <pc:docMk/>
            <pc:sldMk cId="3135925463" sldId="1289"/>
            <ac:spMk id="9" creationId="{ED018717-8759-AAC2-0F7E-DD2F8F291CA5}"/>
          </ac:spMkLst>
        </pc:spChg>
        <pc:spChg chg="del">
          <ac:chgData name="Anastasia Kyriakidou" userId="cab3f51a-2d3a-4f8f-9eb7-e5e0be924a84" providerId="ADAL" clId="{CEBAFED2-26AC-4A5E-8A09-24FB757B38B9}" dt="2022-06-27T10:14:52.882" v="412" actId="478"/>
          <ac:spMkLst>
            <pc:docMk/>
            <pc:sldMk cId="3135925463" sldId="1289"/>
            <ac:spMk id="19" creationId="{4667D213-31AD-5429-B45A-2FA960B99AB4}"/>
          </ac:spMkLst>
        </pc:spChg>
        <pc:spChg chg="add mod">
          <ac:chgData name="Anastasia Kyriakidou" userId="cab3f51a-2d3a-4f8f-9eb7-e5e0be924a84" providerId="ADAL" clId="{CEBAFED2-26AC-4A5E-8A09-24FB757B38B9}" dt="2022-06-28T06:47:37.759" v="1065" actId="20577"/>
          <ac:spMkLst>
            <pc:docMk/>
            <pc:sldMk cId="3135925463" sldId="1289"/>
            <ac:spMk id="21" creationId="{9AE61E62-7EB2-337A-3843-8E889996F499}"/>
          </ac:spMkLst>
        </pc:spChg>
        <pc:spChg chg="add mod">
          <ac:chgData name="Anastasia Kyriakidou" userId="cab3f51a-2d3a-4f8f-9eb7-e5e0be924a84" providerId="ADAL" clId="{CEBAFED2-26AC-4A5E-8A09-24FB757B38B9}" dt="2022-06-28T06:01:22.347" v="845" actId="1076"/>
          <ac:spMkLst>
            <pc:docMk/>
            <pc:sldMk cId="3135925463" sldId="1289"/>
            <ac:spMk id="23" creationId="{8304609E-7216-E9F4-879B-F525DA6C98F8}"/>
          </ac:spMkLst>
        </pc:spChg>
        <pc:spChg chg="del">
          <ac:chgData name="Anastasia Kyriakidou" userId="cab3f51a-2d3a-4f8f-9eb7-e5e0be924a84" providerId="ADAL" clId="{CEBAFED2-26AC-4A5E-8A09-24FB757B38B9}" dt="2022-06-27T10:14:52.882" v="412" actId="478"/>
          <ac:spMkLst>
            <pc:docMk/>
            <pc:sldMk cId="3135925463" sldId="1289"/>
            <ac:spMk id="23" creationId="{8B57D36C-486A-5CB3-0F37-8EB4FFD254A9}"/>
          </ac:spMkLst>
        </pc:spChg>
        <pc:spChg chg="del">
          <ac:chgData name="Anastasia Kyriakidou" userId="cab3f51a-2d3a-4f8f-9eb7-e5e0be924a84" providerId="ADAL" clId="{CEBAFED2-26AC-4A5E-8A09-24FB757B38B9}" dt="2022-06-27T10:14:55.655" v="413" actId="478"/>
          <ac:spMkLst>
            <pc:docMk/>
            <pc:sldMk cId="3135925463" sldId="1289"/>
            <ac:spMk id="24" creationId="{1450B6F8-D6DA-CABD-B4D1-0073D94ACE5F}"/>
          </ac:spMkLst>
        </pc:spChg>
        <pc:spChg chg="del">
          <ac:chgData name="Anastasia Kyriakidou" userId="cab3f51a-2d3a-4f8f-9eb7-e5e0be924a84" providerId="ADAL" clId="{CEBAFED2-26AC-4A5E-8A09-24FB757B38B9}" dt="2022-06-27T10:14:59.177" v="414" actId="478"/>
          <ac:spMkLst>
            <pc:docMk/>
            <pc:sldMk cId="3135925463" sldId="1289"/>
            <ac:spMk id="26" creationId="{37610BBC-A83E-0E98-6E7E-38A9557F2660}"/>
          </ac:spMkLst>
        </pc:spChg>
        <pc:spChg chg="del">
          <ac:chgData name="Anastasia Kyriakidou" userId="cab3f51a-2d3a-4f8f-9eb7-e5e0be924a84" providerId="ADAL" clId="{CEBAFED2-26AC-4A5E-8A09-24FB757B38B9}" dt="2022-06-27T10:14:59.177" v="414" actId="478"/>
          <ac:spMkLst>
            <pc:docMk/>
            <pc:sldMk cId="3135925463" sldId="1289"/>
            <ac:spMk id="28" creationId="{A88F09B6-4C2D-EE39-6AF5-0D49551301DE}"/>
          </ac:spMkLst>
        </pc:spChg>
        <pc:spChg chg="mod">
          <ac:chgData name="Anastasia Kyriakidou" userId="cab3f51a-2d3a-4f8f-9eb7-e5e0be924a84" providerId="ADAL" clId="{CEBAFED2-26AC-4A5E-8A09-24FB757B38B9}" dt="2022-06-27T10:15:14.054" v="416" actId="1076"/>
          <ac:spMkLst>
            <pc:docMk/>
            <pc:sldMk cId="3135925463" sldId="1289"/>
            <ac:spMk id="49" creationId="{BD173A93-6CD6-8EDC-BB07-B929BCDAA27A}"/>
          </ac:spMkLst>
        </pc:spChg>
        <pc:spChg chg="mod">
          <ac:chgData name="Anastasia Kyriakidou" userId="cab3f51a-2d3a-4f8f-9eb7-e5e0be924a84" providerId="ADAL" clId="{CEBAFED2-26AC-4A5E-8A09-24FB757B38B9}" dt="2022-06-28T06:16:03.582" v="854" actId="1076"/>
          <ac:spMkLst>
            <pc:docMk/>
            <pc:sldMk cId="3135925463" sldId="1289"/>
            <ac:spMk id="56" creationId="{6C061E28-00EE-DFA1-62F6-4A368A3F58AC}"/>
          </ac:spMkLst>
        </pc:spChg>
        <pc:cxnChg chg="del">
          <ac:chgData name="Anastasia Kyriakidou" userId="cab3f51a-2d3a-4f8f-9eb7-e5e0be924a84" providerId="ADAL" clId="{CEBAFED2-26AC-4A5E-8A09-24FB757B38B9}" dt="2022-06-27T10:14:52.882" v="412" actId="478"/>
          <ac:cxnSpMkLst>
            <pc:docMk/>
            <pc:sldMk cId="3135925463" sldId="1289"/>
            <ac:cxnSpMk id="18" creationId="{895211B6-DD35-A222-52FB-ABF9EA45260F}"/>
          </ac:cxnSpMkLst>
        </pc:cxnChg>
        <pc:cxnChg chg="del">
          <ac:chgData name="Anastasia Kyriakidou" userId="cab3f51a-2d3a-4f8f-9eb7-e5e0be924a84" providerId="ADAL" clId="{CEBAFED2-26AC-4A5E-8A09-24FB757B38B9}" dt="2022-06-27T10:14:55.655" v="413" actId="478"/>
          <ac:cxnSpMkLst>
            <pc:docMk/>
            <pc:sldMk cId="3135925463" sldId="1289"/>
            <ac:cxnSpMk id="20" creationId="{5A54B6CA-F91F-3C10-1FBA-BEA2DAD5B2A5}"/>
          </ac:cxnSpMkLst>
        </pc:cxnChg>
        <pc:cxnChg chg="del">
          <ac:chgData name="Anastasia Kyriakidou" userId="cab3f51a-2d3a-4f8f-9eb7-e5e0be924a84" providerId="ADAL" clId="{CEBAFED2-26AC-4A5E-8A09-24FB757B38B9}" dt="2022-06-27T10:14:52.882" v="412" actId="478"/>
          <ac:cxnSpMkLst>
            <pc:docMk/>
            <pc:sldMk cId="3135925463" sldId="1289"/>
            <ac:cxnSpMk id="22" creationId="{26B58209-88C9-21D1-D24E-1A1C87D719BF}"/>
          </ac:cxnSpMkLst>
        </pc:cxnChg>
        <pc:cxnChg chg="add mod">
          <ac:chgData name="Anastasia Kyriakidou" userId="cab3f51a-2d3a-4f8f-9eb7-e5e0be924a84" providerId="ADAL" clId="{CEBAFED2-26AC-4A5E-8A09-24FB757B38B9}" dt="2022-06-28T06:01:26.762" v="846" actId="1076"/>
          <ac:cxnSpMkLst>
            <pc:docMk/>
            <pc:sldMk cId="3135925463" sldId="1289"/>
            <ac:cxnSpMk id="22" creationId="{3E4753F7-618E-C805-5A7B-6842EFA6B90D}"/>
          </ac:cxnSpMkLst>
        </pc:cxnChg>
        <pc:cxnChg chg="del mod">
          <ac:chgData name="Anastasia Kyriakidou" userId="cab3f51a-2d3a-4f8f-9eb7-e5e0be924a84" providerId="ADAL" clId="{CEBAFED2-26AC-4A5E-8A09-24FB757B38B9}" dt="2022-06-27T10:14:59.177" v="414" actId="478"/>
          <ac:cxnSpMkLst>
            <pc:docMk/>
            <pc:sldMk cId="3135925463" sldId="1289"/>
            <ac:cxnSpMk id="27" creationId="{2FC8072E-CF3F-828F-CC7E-49378D014CC5}"/>
          </ac:cxnSpMkLst>
        </pc:cxnChg>
        <pc:cxnChg chg="mod">
          <ac:chgData name="Anastasia Kyriakidou" userId="cab3f51a-2d3a-4f8f-9eb7-e5e0be924a84" providerId="ADAL" clId="{CEBAFED2-26AC-4A5E-8A09-24FB757B38B9}" dt="2022-06-27T10:15:14.054" v="416" actId="1076"/>
          <ac:cxnSpMkLst>
            <pc:docMk/>
            <pc:sldMk cId="3135925463" sldId="1289"/>
            <ac:cxnSpMk id="50" creationId="{9FE709A3-D574-C7DA-4F1D-12966315A8AB}"/>
          </ac:cxnSpMkLst>
        </pc:cxnChg>
        <pc:cxnChg chg="mod">
          <ac:chgData name="Anastasia Kyriakidou" userId="cab3f51a-2d3a-4f8f-9eb7-e5e0be924a84" providerId="ADAL" clId="{CEBAFED2-26AC-4A5E-8A09-24FB757B38B9}" dt="2022-06-28T06:16:03.582" v="854" actId="1076"/>
          <ac:cxnSpMkLst>
            <pc:docMk/>
            <pc:sldMk cId="3135925463" sldId="1289"/>
            <ac:cxnSpMk id="58" creationId="{B446AE41-FB18-726B-B32B-09D9FD6F43A4}"/>
          </ac:cxnSpMkLst>
        </pc:cxnChg>
      </pc:sldChg>
      <pc:sldChg chg="add del">
        <pc:chgData name="Anastasia Kyriakidou" userId="cab3f51a-2d3a-4f8f-9eb7-e5e0be924a84" providerId="ADAL" clId="{CEBAFED2-26AC-4A5E-8A09-24FB757B38B9}" dt="2022-06-27T13:18:10.182" v="698"/>
        <pc:sldMkLst>
          <pc:docMk/>
          <pc:sldMk cId="2586362397" sldId="1290"/>
        </pc:sldMkLst>
      </pc:sldChg>
    </pc:docChg>
  </pc:docChgLst>
  <pc:docChgLst>
    <pc:chgData name="Anastasia Kyriakidou" userId="cab3f51a-2d3a-4f8f-9eb7-e5e0be924a84" providerId="ADAL" clId="{86989B45-0190-4339-927B-E829D1A3968D}"/>
    <pc:docChg chg="modSld">
      <pc:chgData name="Anastasia Kyriakidou" userId="cab3f51a-2d3a-4f8f-9eb7-e5e0be924a84" providerId="ADAL" clId="{86989B45-0190-4339-927B-E829D1A3968D}" dt="2022-10-05T07:16:05.617" v="26" actId="20577"/>
      <pc:docMkLst>
        <pc:docMk/>
      </pc:docMkLst>
      <pc:sldChg chg="modSp mod">
        <pc:chgData name="Anastasia Kyriakidou" userId="cab3f51a-2d3a-4f8f-9eb7-e5e0be924a84" providerId="ADAL" clId="{86989B45-0190-4339-927B-E829D1A3968D}" dt="2022-10-05T07:16:05.617" v="26" actId="20577"/>
        <pc:sldMkLst>
          <pc:docMk/>
          <pc:sldMk cId="2665481030" sldId="523"/>
        </pc:sldMkLst>
        <pc:spChg chg="mod">
          <ac:chgData name="Anastasia Kyriakidou" userId="cab3f51a-2d3a-4f8f-9eb7-e5e0be924a84" providerId="ADAL" clId="{86989B45-0190-4339-927B-E829D1A3968D}" dt="2022-10-05T07:15:39.394" v="8" actId="20577"/>
          <ac:spMkLst>
            <pc:docMk/>
            <pc:sldMk cId="2665481030" sldId="523"/>
            <ac:spMk id="12" creationId="{91C69341-CB7D-4B05-9497-1F41AE893939}"/>
          </ac:spMkLst>
        </pc:spChg>
        <pc:spChg chg="mod">
          <ac:chgData name="Anastasia Kyriakidou" userId="cab3f51a-2d3a-4f8f-9eb7-e5e0be924a84" providerId="ADAL" clId="{86989B45-0190-4339-927B-E829D1A3968D}" dt="2022-10-05T07:16:00.196" v="17" actId="20577"/>
          <ac:spMkLst>
            <pc:docMk/>
            <pc:sldMk cId="2665481030" sldId="523"/>
            <ac:spMk id="14" creationId="{5A1BE97A-C45B-E4D8-0D3C-DB8CB455D4E8}"/>
          </ac:spMkLst>
        </pc:spChg>
        <pc:spChg chg="mod">
          <ac:chgData name="Anastasia Kyriakidou" userId="cab3f51a-2d3a-4f8f-9eb7-e5e0be924a84" providerId="ADAL" clId="{86989B45-0190-4339-927B-E829D1A3968D}" dt="2022-10-05T07:16:05.617" v="26" actId="20577"/>
          <ac:spMkLst>
            <pc:docMk/>
            <pc:sldMk cId="2665481030" sldId="523"/>
            <ac:spMk id="15" creationId="{B3F81C8B-9C95-6DBE-E5FF-B7C413783E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4873E-2C6A-41B2-A3CE-943BE3022E82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AD492-035C-4881-9596-C889523B8F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94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85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23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54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7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7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3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en-US" sz="1200" dirty="0"/>
              <a:t>IFT (Germany)</a:t>
            </a:r>
          </a:p>
          <a:p>
            <a:pPr marL="0" indent="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en-US" sz="1200" dirty="0"/>
              <a:t>ATG (Belgium)</a:t>
            </a:r>
          </a:p>
          <a:p>
            <a:pPr marL="0" indent="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en-US" sz="1200" dirty="0"/>
              <a:t>PAS24 (UK)</a:t>
            </a:r>
          </a:p>
          <a:p>
            <a:pPr marL="0" indent="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en-US" sz="1200" dirty="0"/>
              <a:t>AAMA (USA)</a:t>
            </a:r>
          </a:p>
          <a:p>
            <a:pPr marL="0" indent="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en-US" sz="1200" dirty="0"/>
              <a:t>AS (Australia)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1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2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7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</a:rPr>
              <a:t>Shading and sun protection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167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3069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173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635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36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6488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52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2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457203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7CEBBAFE-3A8E-4002-87D1-ABD34A3AFFDD}" type="datetimeFigureOut">
              <a:rPr lang="el-GR" smtClean="0"/>
              <a:pPr/>
              <a:t>23/11/2022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599" cy="36512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3202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B0B3D5AD-3E5D-4B74-A764-546A471B933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26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45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789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23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2397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837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4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00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7733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50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7559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189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0956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58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476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380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67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4822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98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626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844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42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160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476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071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126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609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74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403126" y="5996692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721747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354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911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55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847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586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22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80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02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999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7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19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24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209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5543803" y="259083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630225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44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43803" y="259083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7331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4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9257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982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9474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762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25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57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703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059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7416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366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98056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3542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571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164881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18808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979345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59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690748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1022687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136" y="2266125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238898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56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563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919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74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8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5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8362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9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171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88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77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6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515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7117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 TRANSPARENT LOGO WITH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692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5714" y="1145508"/>
            <a:ext cx="4728566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26928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26928 h 5712489"/>
              <a:gd name="connsiteX0" fmla="*/ 2368 w 4730934"/>
              <a:gd name="connsiteY0" fmla="*/ 1280717 h 5712489"/>
              <a:gd name="connsiteX1" fmla="*/ 1063157 w 4730934"/>
              <a:gd name="connsiteY1" fmla="*/ 0 h 5712489"/>
              <a:gd name="connsiteX2" fmla="*/ 4730807 w 4730934"/>
              <a:gd name="connsiteY2" fmla="*/ 2713054 h 5712489"/>
              <a:gd name="connsiteX3" fmla="*/ 4700661 w 4730934"/>
              <a:gd name="connsiteY3" fmla="*/ 5702442 h 5712489"/>
              <a:gd name="connsiteX4" fmla="*/ 8081 w 4730934"/>
              <a:gd name="connsiteY4" fmla="*/ 5712489 h 5712489"/>
              <a:gd name="connsiteX5" fmla="*/ 2368 w 4730934"/>
              <a:gd name="connsiteY5" fmla="*/ 1280717 h 5712489"/>
              <a:gd name="connsiteX0" fmla="*/ 0 w 4728566"/>
              <a:gd name="connsiteY0" fmla="*/ 1280717 h 5712489"/>
              <a:gd name="connsiteX1" fmla="*/ 1060789 w 4728566"/>
              <a:gd name="connsiteY1" fmla="*/ 0 h 5712489"/>
              <a:gd name="connsiteX2" fmla="*/ 4728439 w 4728566"/>
              <a:gd name="connsiteY2" fmla="*/ 2713054 h 5712489"/>
              <a:gd name="connsiteX3" fmla="*/ 4698293 w 4728566"/>
              <a:gd name="connsiteY3" fmla="*/ 5702442 h 5712489"/>
              <a:gd name="connsiteX4" fmla="*/ 5713 w 4728566"/>
              <a:gd name="connsiteY4" fmla="*/ 5712489 h 5712489"/>
              <a:gd name="connsiteX5" fmla="*/ 0 w 4728566"/>
              <a:gd name="connsiteY5" fmla="*/ 128071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8566" h="5712489">
                <a:moveTo>
                  <a:pt x="0" y="1280717"/>
                </a:moveTo>
                <a:cubicBezTo>
                  <a:pt x="579455" y="579845"/>
                  <a:pt x="541624" y="595049"/>
                  <a:pt x="1060789" y="0"/>
                </a:cubicBezTo>
                <a:lnTo>
                  <a:pt x="4728439" y="2713054"/>
                </a:lnTo>
                <a:cubicBezTo>
                  <a:pt x="4730114" y="3835957"/>
                  <a:pt x="4715039" y="4633130"/>
                  <a:pt x="4698293" y="5702442"/>
                </a:cubicBezTo>
                <a:lnTo>
                  <a:pt x="5713" y="5712489"/>
                </a:lnTo>
                <a:cubicBezTo>
                  <a:pt x="15761" y="4214652"/>
                  <a:pt x="25810" y="2766601"/>
                  <a:pt x="0" y="1280717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45998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22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1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1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4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2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62" r:id="rId4"/>
    <p:sldLayoutId id="2147483779" r:id="rId5"/>
    <p:sldLayoutId id="21474838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A6EE-451B-4B00-B94E-44CC9CF721D6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090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  <p:sldLayoutId id="214748380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95C5F-618D-41E0-9E15-52F0328719D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B7FC7-AAC5-4E3B-BE4B-DC236C2ABA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536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4.jpe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02" y="5482429"/>
            <a:ext cx="2438405" cy="667513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4A12E7E1-9A2E-5582-0421-3653CEC74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4" t="53106"/>
          <a:stretch/>
        </p:blipFill>
        <p:spPr>
          <a:xfrm>
            <a:off x="6714719" y="6140417"/>
            <a:ext cx="1843130" cy="3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Τίτλος 1">
            <a:extLst>
              <a:ext uri="{FF2B5EF4-FFF2-40B4-BE49-F238E27FC236}">
                <a16:creationId xmlns:a16="http://schemas.microsoft.com/office/drawing/2014/main" id="{6DBB0B6C-D830-C1AE-9DCE-ECE881E38C0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71138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" name="Τίτλος 1">
            <a:extLst>
              <a:ext uri="{FF2B5EF4-FFF2-40B4-BE49-F238E27FC236}">
                <a16:creationId xmlns:a16="http://schemas.microsoft.com/office/drawing/2014/main" id="{8D0A4847-3351-B46F-2E02-E52F6B0DB191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Certifications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3" name="Πίνακας 22">
            <a:extLst>
              <a:ext uri="{FF2B5EF4-FFF2-40B4-BE49-F238E27FC236}">
                <a16:creationId xmlns:a16="http://schemas.microsoft.com/office/drawing/2014/main" id="{6DB858AA-602B-8661-289A-0486A900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487870"/>
              </p:ext>
            </p:extLst>
          </p:nvPr>
        </p:nvGraphicFramePr>
        <p:xfrm>
          <a:off x="933450" y="2305771"/>
          <a:ext cx="7458075" cy="427637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2359003503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355681597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24768256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1293339135"/>
                    </a:ext>
                  </a:extLst>
                </a:gridCol>
              </a:tblGrid>
              <a:tr h="658769">
                <a:tc>
                  <a:txBody>
                    <a:bodyPr/>
                    <a:lstStyle/>
                    <a:p>
                      <a:pPr algn="ctr"/>
                      <a:endParaRPr lang="el-GR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SUPREME S700 Standard track</a:t>
                      </a:r>
                      <a:endParaRPr lang="el-GR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SUPREME S700 Flat track</a:t>
                      </a:r>
                      <a:endParaRPr lang="el-GR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SUPREME S700 Eclipse track</a:t>
                      </a:r>
                      <a:endParaRPr lang="el-GR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5414728"/>
                  </a:ext>
                </a:extLst>
              </a:tr>
              <a:tr h="11466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972739"/>
                  </a:ext>
                </a:extLst>
              </a:tr>
              <a:tr h="411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Air permeability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09928"/>
                  </a:ext>
                </a:extLst>
              </a:tr>
              <a:tr h="411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Watertightness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Ε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00 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00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Pa)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5A (200 Pa)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E900 (900 Pa)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496808"/>
                  </a:ext>
                </a:extLst>
              </a:tr>
              <a:tr h="411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Resistance to windload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C4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C3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C2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501464"/>
                  </a:ext>
                </a:extLst>
              </a:tr>
              <a:tr h="411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Sound reduction</a:t>
                      </a:r>
                      <a:endParaRPr lang="el-G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41dB</a:t>
                      </a:r>
                      <a:endParaRPr lang="el-GR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endParaRPr lang="el-GR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71866"/>
                  </a:ext>
                </a:extLst>
              </a:tr>
              <a:tr h="411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Burglar resistance</a:t>
                      </a:r>
                      <a:endParaRPr lang="el-GR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RC2</a:t>
                      </a:r>
                      <a:endParaRPr lang="el-GR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el-GR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el-GR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804866"/>
                  </a:ext>
                </a:extLst>
              </a:tr>
              <a:tr h="411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/>
                        <a:t>Thermal insulation Uf</a:t>
                      </a:r>
                      <a:endParaRPr lang="el-GR" sz="1600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From 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,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6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to 7,1 W/m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K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From 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,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+mj-lt"/>
                        </a:rPr>
                        <a:t>6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to 7,1</a:t>
                      </a:r>
                      <a:endParaRPr lang="el-G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400107"/>
                  </a:ext>
                </a:extLst>
              </a:tr>
            </a:tbl>
          </a:graphicData>
        </a:graphic>
      </p:graphicFrame>
      <p:pic>
        <p:nvPicPr>
          <p:cNvPr id="13" name="Picture 2" descr="ARISTOTLE UNIVERSITY OF THESSALONIKI">
            <a:extLst>
              <a:ext uri="{FF2B5EF4-FFF2-40B4-BE49-F238E27FC236}">
                <a16:creationId xmlns:a16="http://schemas.microsoft.com/office/drawing/2014/main" id="{F383857E-B443-75C3-540B-B598DA67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35" y="1675758"/>
            <a:ext cx="1864151" cy="55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9AC810C8-8D03-9032-D2D1-06EB1F78E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48" y="1434592"/>
            <a:ext cx="702915" cy="792888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8736D26-BA8B-0756-1B0F-617D172A6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8AFC61A6-2C71-1C86-02EB-208239B37064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91851C6F-B05E-2B66-FC55-75D4BB329B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30549"/>
          <a:stretch/>
        </p:blipFill>
        <p:spPr>
          <a:xfrm>
            <a:off x="6831978" y="3030041"/>
            <a:ext cx="1196576" cy="1028408"/>
          </a:xfrm>
          <a:prstGeom prst="rect">
            <a:avLst/>
          </a:prstGeom>
        </p:spPr>
      </p:pic>
      <p:pic>
        <p:nvPicPr>
          <p:cNvPr id="4" name="Εικόνα 3" descr="Εικόνα που περιέχει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C7DED7B-34E8-C09B-0D12-F18E238966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/>
          <a:stretch/>
        </p:blipFill>
        <p:spPr>
          <a:xfrm>
            <a:off x="3313290" y="3030039"/>
            <a:ext cx="1198192" cy="102840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744E3F-D617-9422-9FEF-A606CEA660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 b="28458"/>
          <a:stretch/>
        </p:blipFill>
        <p:spPr>
          <a:xfrm>
            <a:off x="5111061" y="3030039"/>
            <a:ext cx="1121338" cy="10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5" y="2007997"/>
            <a:ext cx="8547974" cy="445791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89" y="2425019"/>
            <a:ext cx="791905" cy="586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74" y="2857876"/>
            <a:ext cx="600318" cy="70392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cxnSp>
        <p:nvCxnSpPr>
          <p:cNvPr id="9" name="Ευθεία γραμμή σύνδεσης 8"/>
          <p:cNvCxnSpPr>
            <a:cxnSpLocks/>
          </p:cNvCxnSpPr>
          <p:nvPr/>
        </p:nvCxnSpPr>
        <p:spPr>
          <a:xfrm flipV="1">
            <a:off x="4826911" y="3307349"/>
            <a:ext cx="627127" cy="17762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>
            <a:cxnSpLocks/>
          </p:cNvCxnSpPr>
          <p:nvPr/>
        </p:nvCxnSpPr>
        <p:spPr>
          <a:xfrm flipH="1" flipV="1">
            <a:off x="4540533" y="3070865"/>
            <a:ext cx="85411" cy="414111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>
            <a:cxnSpLocks/>
            <a:stCxn id="16" idx="3"/>
          </p:cNvCxnSpPr>
          <p:nvPr/>
        </p:nvCxnSpPr>
        <p:spPr>
          <a:xfrm flipV="1">
            <a:off x="1679678" y="3958301"/>
            <a:ext cx="457684" cy="34050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>
            <a:cxnSpLocks/>
          </p:cNvCxnSpPr>
          <p:nvPr/>
        </p:nvCxnSpPr>
        <p:spPr>
          <a:xfrm flipH="1">
            <a:off x="7304229" y="5593319"/>
            <a:ext cx="454830" cy="45373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3"/>
          <a:stretch/>
        </p:blipFill>
        <p:spPr>
          <a:xfrm>
            <a:off x="967649" y="3958301"/>
            <a:ext cx="712029" cy="6810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81" y="5820187"/>
            <a:ext cx="479170" cy="97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Τίτλος 1"/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52B8F989-106E-1F7C-2C55-D99D693CF1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19" name="Τίτλος 1">
            <a:extLst>
              <a:ext uri="{FF2B5EF4-FFF2-40B4-BE49-F238E27FC236}">
                <a16:creationId xmlns:a16="http://schemas.microsoft.com/office/drawing/2014/main" id="{43FB1671-9DBE-18E1-76C2-03BD0DCA1B5B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Certifications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5507CB44-476F-B407-821A-F7A7196141FB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23244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</a:p>
        </p:txBody>
      </p:sp>
    </p:spTree>
    <p:extLst>
      <p:ext uri="{BB962C8B-B14F-4D97-AF65-F5344CB8AC3E}">
        <p14:creationId xmlns:p14="http://schemas.microsoft.com/office/powerpoint/2010/main" val="13125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Εικόνα 27" descr="Εικόνα που περιέχει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C41044FA-E298-6A9D-BC31-72A961301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0"/>
          <a:stretch/>
        </p:blipFill>
        <p:spPr>
          <a:xfrm>
            <a:off x="1138777" y="1686964"/>
            <a:ext cx="4609586" cy="488576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39687F-A679-1467-4200-DBFC6C26E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34368852-A456-A982-693B-ED5993739B9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611107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4D2CF291-D14F-8701-AA72-63C1A9F3F13C}"/>
              </a:ext>
            </a:extLst>
          </p:cNvPr>
          <p:cNvCxnSpPr>
            <a:cxnSpLocks/>
          </p:cNvCxnSpPr>
          <p:nvPr/>
        </p:nvCxnSpPr>
        <p:spPr>
          <a:xfrm>
            <a:off x="5879378" y="4194059"/>
            <a:ext cx="0" cy="2378667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A0A9CC-EFA8-8A70-1588-84A758561B94}"/>
              </a:ext>
            </a:extLst>
          </p:cNvPr>
          <p:cNvSpPr txBox="1"/>
          <p:nvPr/>
        </p:nvSpPr>
        <p:spPr>
          <a:xfrm>
            <a:off x="6014195" y="5256304"/>
            <a:ext cx="985528" cy="376473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137</a:t>
            </a:r>
            <a:r>
              <a:rPr lang="en-US" dirty="0"/>
              <a:t> mm</a:t>
            </a:r>
            <a:endParaRPr lang="el-GR" dirty="0"/>
          </a:p>
        </p:txBody>
      </p: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8686A6F8-316E-34F2-3B64-04EA1BE3B8D4}"/>
              </a:ext>
            </a:extLst>
          </p:cNvPr>
          <p:cNvCxnSpPr>
            <a:cxnSpLocks/>
          </p:cNvCxnSpPr>
          <p:nvPr/>
        </p:nvCxnSpPr>
        <p:spPr>
          <a:xfrm>
            <a:off x="2963297" y="5639401"/>
            <a:ext cx="0" cy="918834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2329BF-DA35-9F81-58CB-1C29BA9BCD5F}"/>
              </a:ext>
            </a:extLst>
          </p:cNvPr>
          <p:cNvSpPr txBox="1"/>
          <p:nvPr/>
        </p:nvSpPr>
        <p:spPr>
          <a:xfrm>
            <a:off x="1952630" y="5889833"/>
            <a:ext cx="844757" cy="376473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48 mm</a:t>
            </a:r>
            <a:endParaRPr lang="el-GR" dirty="0"/>
          </a:p>
        </p:txBody>
      </p: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E649DDE6-07D3-336D-A8AD-A6A81BE8375B}"/>
              </a:ext>
            </a:extLst>
          </p:cNvPr>
          <p:cNvCxnSpPr>
            <a:cxnSpLocks/>
          </p:cNvCxnSpPr>
          <p:nvPr/>
        </p:nvCxnSpPr>
        <p:spPr>
          <a:xfrm>
            <a:off x="4380182" y="4184227"/>
            <a:ext cx="0" cy="1609198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FFDE78-88B2-AC81-4F0A-FBF2A652C935}"/>
              </a:ext>
            </a:extLst>
          </p:cNvPr>
          <p:cNvSpPr txBox="1"/>
          <p:nvPr/>
        </p:nvSpPr>
        <p:spPr>
          <a:xfrm>
            <a:off x="3228959" y="4750200"/>
            <a:ext cx="1036923" cy="376473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95,5 mm</a:t>
            </a:r>
            <a:endParaRPr lang="el-G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57ADA1-79CD-BB9B-EE32-E47B57CFCBF8}"/>
              </a:ext>
            </a:extLst>
          </p:cNvPr>
          <p:cNvSpPr txBox="1"/>
          <p:nvPr/>
        </p:nvSpPr>
        <p:spPr>
          <a:xfrm>
            <a:off x="4932238" y="3538848"/>
            <a:ext cx="861484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70 mm</a:t>
            </a:r>
            <a:endParaRPr lang="el-GR" dirty="0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32A9C627-FE37-86E1-A3BA-4A06828E432D}"/>
              </a:ext>
            </a:extLst>
          </p:cNvPr>
          <p:cNvCxnSpPr>
            <a:cxnSpLocks/>
          </p:cNvCxnSpPr>
          <p:nvPr/>
        </p:nvCxnSpPr>
        <p:spPr>
          <a:xfrm>
            <a:off x="4624184" y="3969389"/>
            <a:ext cx="1052791" cy="145965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4" name="Τίτλος 1">
            <a:extLst>
              <a:ext uri="{FF2B5EF4-FFF2-40B4-BE49-F238E27FC236}">
                <a16:creationId xmlns:a16="http://schemas.microsoft.com/office/drawing/2014/main" id="{C9013DD0-1730-03A7-A930-031B82B29A49}"/>
              </a:ext>
            </a:extLst>
          </p:cNvPr>
          <p:cNvSpPr txBox="1">
            <a:spLocks/>
          </p:cNvSpPr>
          <p:nvPr/>
        </p:nvSpPr>
        <p:spPr>
          <a:xfrm>
            <a:off x="6643470" y="1574869"/>
            <a:ext cx="2438405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Standard track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95" name="Ευθεία γραμμή σύνδεσης 94">
            <a:extLst>
              <a:ext uri="{FF2B5EF4-FFF2-40B4-BE49-F238E27FC236}">
                <a16:creationId xmlns:a16="http://schemas.microsoft.com/office/drawing/2014/main" id="{22C04AA9-FE91-D215-6034-6796663DDA00}"/>
              </a:ext>
            </a:extLst>
          </p:cNvPr>
          <p:cNvCxnSpPr>
            <a:cxnSpLocks/>
          </p:cNvCxnSpPr>
          <p:nvPr/>
        </p:nvCxnSpPr>
        <p:spPr>
          <a:xfrm flipH="1">
            <a:off x="6743700" y="1961575"/>
            <a:ext cx="24003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2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 descr="Εικόνα που περιέχει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086EE403-1BFB-3BF5-CB36-D536DF2C8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0"/>
          <a:stretch/>
        </p:blipFill>
        <p:spPr>
          <a:xfrm>
            <a:off x="1138777" y="1686964"/>
            <a:ext cx="4609586" cy="488576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39687F-A679-1467-4200-DBFC6C26E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34368852-A456-A982-693B-ED5993739B9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611107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33C1B948-FCD9-AC28-07BE-A490FE58BD01}"/>
              </a:ext>
            </a:extLst>
          </p:cNvPr>
          <p:cNvSpPr/>
          <p:nvPr/>
        </p:nvSpPr>
        <p:spPr>
          <a:xfrm>
            <a:off x="2309350" y="4420707"/>
            <a:ext cx="1586727" cy="5577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PVC profile for track profile</a:t>
            </a:r>
          </a:p>
        </p:txBody>
      </p: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41BEFD10-15D8-D655-D710-03AF6862EEE4}"/>
              </a:ext>
            </a:extLst>
          </p:cNvPr>
          <p:cNvCxnSpPr>
            <a:cxnSpLocks/>
            <a:stCxn id="31" idx="3"/>
            <a:endCxn id="115" idx="0"/>
          </p:cNvCxnSpPr>
          <p:nvPr/>
        </p:nvCxnSpPr>
        <p:spPr>
          <a:xfrm>
            <a:off x="3896077" y="4699569"/>
            <a:ext cx="492412" cy="133576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F8725B84-0C11-02AF-24D3-76FDD85DF6DF}"/>
              </a:ext>
            </a:extLst>
          </p:cNvPr>
          <p:cNvSpPr/>
          <p:nvPr/>
        </p:nvSpPr>
        <p:spPr>
          <a:xfrm>
            <a:off x="6194353" y="5841935"/>
            <a:ext cx="1947810" cy="579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Polyamides 38mm at track</a:t>
            </a:r>
          </a:p>
        </p:txBody>
      </p: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EB04BDC6-B4B1-DD7A-CA9E-3575F3AF8938}"/>
              </a:ext>
            </a:extLst>
          </p:cNvPr>
          <p:cNvCxnSpPr>
            <a:cxnSpLocks/>
            <a:stCxn id="40" idx="1"/>
            <a:endCxn id="116" idx="3"/>
          </p:cNvCxnSpPr>
          <p:nvPr/>
        </p:nvCxnSpPr>
        <p:spPr>
          <a:xfrm flipH="1">
            <a:off x="4924729" y="6131929"/>
            <a:ext cx="1269624" cy="22085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FDA11F47-B462-F347-F9B6-236E8A750B21}"/>
              </a:ext>
            </a:extLst>
          </p:cNvPr>
          <p:cNvCxnSpPr>
            <a:cxnSpLocks/>
            <a:stCxn id="117" idx="3"/>
            <a:endCxn id="45" idx="1"/>
          </p:cNvCxnSpPr>
          <p:nvPr/>
        </p:nvCxnSpPr>
        <p:spPr>
          <a:xfrm>
            <a:off x="5180987" y="4607785"/>
            <a:ext cx="1025781" cy="35799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Ορθογώνιο 44">
            <a:extLst>
              <a:ext uri="{FF2B5EF4-FFF2-40B4-BE49-F238E27FC236}">
                <a16:creationId xmlns:a16="http://schemas.microsoft.com/office/drawing/2014/main" id="{939B9F07-77B2-2CAF-2528-0CE7EAFDFD0B}"/>
              </a:ext>
            </a:extLst>
          </p:cNvPr>
          <p:cNvSpPr/>
          <p:nvPr/>
        </p:nvSpPr>
        <p:spPr>
          <a:xfrm>
            <a:off x="6206768" y="4634061"/>
            <a:ext cx="2543239" cy="6634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Polyamides</a:t>
            </a:r>
            <a:r>
              <a:rPr lang="el-GR" dirty="0"/>
              <a:t> </a:t>
            </a:r>
            <a:r>
              <a:rPr lang="en-US" dirty="0"/>
              <a:t>anti</a:t>
            </a:r>
            <a:r>
              <a:rPr lang="el-GR" dirty="0"/>
              <a:t>-</a:t>
            </a:r>
            <a:r>
              <a:rPr lang="en-US" dirty="0"/>
              <a:t>bi</a:t>
            </a:r>
            <a:r>
              <a:rPr lang="el-GR" dirty="0"/>
              <a:t>-</a:t>
            </a:r>
            <a:r>
              <a:rPr lang="en-US" dirty="0"/>
              <a:t>metal </a:t>
            </a:r>
            <a:r>
              <a:rPr lang="el-GR" dirty="0"/>
              <a:t>24</a:t>
            </a:r>
            <a:r>
              <a:rPr lang="en-US" dirty="0"/>
              <a:t>mm &amp; 18,6mm at sash</a:t>
            </a:r>
          </a:p>
        </p:txBody>
      </p:sp>
      <p:cxnSp>
        <p:nvCxnSpPr>
          <p:cNvPr id="90" name="Ευθεία γραμμή σύνδεσης 89">
            <a:extLst>
              <a:ext uri="{FF2B5EF4-FFF2-40B4-BE49-F238E27FC236}">
                <a16:creationId xmlns:a16="http://schemas.microsoft.com/office/drawing/2014/main" id="{75B9D4E2-454A-6994-F965-DB4CC6C26BC6}"/>
              </a:ext>
            </a:extLst>
          </p:cNvPr>
          <p:cNvCxnSpPr>
            <a:cxnSpLocks/>
            <a:stCxn id="114" idx="3"/>
            <a:endCxn id="45" idx="1"/>
          </p:cNvCxnSpPr>
          <p:nvPr/>
        </p:nvCxnSpPr>
        <p:spPr>
          <a:xfrm flipV="1">
            <a:off x="5192795" y="4965777"/>
            <a:ext cx="1013973" cy="34415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Τίτλος 1">
            <a:extLst>
              <a:ext uri="{FF2B5EF4-FFF2-40B4-BE49-F238E27FC236}">
                <a16:creationId xmlns:a16="http://schemas.microsoft.com/office/drawing/2014/main" id="{C9013DD0-1730-03A7-A930-031B82B29A49}"/>
              </a:ext>
            </a:extLst>
          </p:cNvPr>
          <p:cNvSpPr txBox="1">
            <a:spLocks/>
          </p:cNvSpPr>
          <p:nvPr/>
        </p:nvSpPr>
        <p:spPr>
          <a:xfrm>
            <a:off x="6643470" y="1574869"/>
            <a:ext cx="2438405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Standard track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95" name="Ευθεία γραμμή σύνδεσης 94">
            <a:extLst>
              <a:ext uri="{FF2B5EF4-FFF2-40B4-BE49-F238E27FC236}">
                <a16:creationId xmlns:a16="http://schemas.microsoft.com/office/drawing/2014/main" id="{22C04AA9-FE91-D215-6034-6796663DDA00}"/>
              </a:ext>
            </a:extLst>
          </p:cNvPr>
          <p:cNvCxnSpPr>
            <a:cxnSpLocks/>
          </p:cNvCxnSpPr>
          <p:nvPr/>
        </p:nvCxnSpPr>
        <p:spPr>
          <a:xfrm flipH="1">
            <a:off x="6743700" y="1961575"/>
            <a:ext cx="24003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4" name="Ρόμβος 113">
            <a:extLst>
              <a:ext uri="{FF2B5EF4-FFF2-40B4-BE49-F238E27FC236}">
                <a16:creationId xmlns:a16="http://schemas.microsoft.com/office/drawing/2014/main" id="{218BD157-2409-EEF8-60CC-6BD528FAB4D4}"/>
              </a:ext>
            </a:extLst>
          </p:cNvPr>
          <p:cNvSpPr/>
          <p:nvPr/>
        </p:nvSpPr>
        <p:spPr>
          <a:xfrm>
            <a:off x="5065146" y="5243452"/>
            <a:ext cx="127649" cy="132964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5" name="Ρόμβος 114">
            <a:extLst>
              <a:ext uri="{FF2B5EF4-FFF2-40B4-BE49-F238E27FC236}">
                <a16:creationId xmlns:a16="http://schemas.microsoft.com/office/drawing/2014/main" id="{4F0E7664-071F-18FF-0369-E96742A73482}"/>
              </a:ext>
            </a:extLst>
          </p:cNvPr>
          <p:cNvSpPr/>
          <p:nvPr/>
        </p:nvSpPr>
        <p:spPr>
          <a:xfrm>
            <a:off x="4321880" y="6035337"/>
            <a:ext cx="133217" cy="139089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6" name="Ρόμβος 115">
            <a:extLst>
              <a:ext uri="{FF2B5EF4-FFF2-40B4-BE49-F238E27FC236}">
                <a16:creationId xmlns:a16="http://schemas.microsoft.com/office/drawing/2014/main" id="{01C886AF-7361-A8FD-AFFB-ACF1E4EEED11}"/>
              </a:ext>
            </a:extLst>
          </p:cNvPr>
          <p:cNvSpPr/>
          <p:nvPr/>
        </p:nvSpPr>
        <p:spPr>
          <a:xfrm>
            <a:off x="4786857" y="6283640"/>
            <a:ext cx="137872" cy="138283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7" name="Ρόμβος 116">
            <a:extLst>
              <a:ext uri="{FF2B5EF4-FFF2-40B4-BE49-F238E27FC236}">
                <a16:creationId xmlns:a16="http://schemas.microsoft.com/office/drawing/2014/main" id="{DD126478-2984-9425-7D53-81DC436EF422}"/>
              </a:ext>
            </a:extLst>
          </p:cNvPr>
          <p:cNvSpPr/>
          <p:nvPr/>
        </p:nvSpPr>
        <p:spPr>
          <a:xfrm>
            <a:off x="5053337" y="4541303"/>
            <a:ext cx="127650" cy="132964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60D39990-46AD-C3BE-3863-56061B2EBEBD}"/>
              </a:ext>
            </a:extLst>
          </p:cNvPr>
          <p:cNvSpPr/>
          <p:nvPr/>
        </p:nvSpPr>
        <p:spPr>
          <a:xfrm>
            <a:off x="2717826" y="3781674"/>
            <a:ext cx="1463637" cy="5577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EPDM gasket for sash</a:t>
            </a:r>
          </a:p>
        </p:txBody>
      </p:sp>
      <p:cxnSp>
        <p:nvCxnSpPr>
          <p:cNvPr id="35" name="Ευθεία γραμμή σύνδεσης 34">
            <a:extLst>
              <a:ext uri="{FF2B5EF4-FFF2-40B4-BE49-F238E27FC236}">
                <a16:creationId xmlns:a16="http://schemas.microsoft.com/office/drawing/2014/main" id="{F81AC70B-46E9-3EFA-7550-958A256DA1D5}"/>
              </a:ext>
            </a:extLst>
          </p:cNvPr>
          <p:cNvCxnSpPr>
            <a:cxnSpLocks/>
            <a:stCxn id="34" idx="3"/>
            <a:endCxn id="36" idx="0"/>
          </p:cNvCxnSpPr>
          <p:nvPr/>
        </p:nvCxnSpPr>
        <p:spPr>
          <a:xfrm>
            <a:off x="4181463" y="4060536"/>
            <a:ext cx="598297" cy="149942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Ρόμβος 35">
            <a:extLst>
              <a:ext uri="{FF2B5EF4-FFF2-40B4-BE49-F238E27FC236}">
                <a16:creationId xmlns:a16="http://schemas.microsoft.com/office/drawing/2014/main" id="{DE4484A7-B9EE-5F34-5F3C-6504D3A75964}"/>
              </a:ext>
            </a:extLst>
          </p:cNvPr>
          <p:cNvSpPr/>
          <p:nvPr/>
        </p:nvSpPr>
        <p:spPr>
          <a:xfrm>
            <a:off x="4713151" y="5559963"/>
            <a:ext cx="133217" cy="139089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1371F63-E2ED-0700-8A18-4A155CD1F0C2}"/>
              </a:ext>
            </a:extLst>
          </p:cNvPr>
          <p:cNvSpPr/>
          <p:nvPr/>
        </p:nvSpPr>
        <p:spPr>
          <a:xfrm>
            <a:off x="2186801" y="5057714"/>
            <a:ext cx="1442852" cy="3479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Solid inox rail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F45465C4-6ED4-75A9-412B-4BB56F8FE492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>
            <a:off x="3629653" y="5231698"/>
            <a:ext cx="220602" cy="27209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Ρόμβος 4">
            <a:extLst>
              <a:ext uri="{FF2B5EF4-FFF2-40B4-BE49-F238E27FC236}">
                <a16:creationId xmlns:a16="http://schemas.microsoft.com/office/drawing/2014/main" id="{A6192E40-E37C-66D1-89B5-4937892DE2B0}"/>
              </a:ext>
            </a:extLst>
          </p:cNvPr>
          <p:cNvSpPr/>
          <p:nvPr/>
        </p:nvSpPr>
        <p:spPr>
          <a:xfrm>
            <a:off x="3783646" y="5503788"/>
            <a:ext cx="133217" cy="139089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38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5" grpId="0" animBg="1"/>
      <p:bldP spid="114" grpId="0" animBg="1"/>
      <p:bldP spid="115" grpId="0" animBg="1"/>
      <p:bldP spid="116" grpId="0" animBg="1"/>
      <p:bldP spid="117" grpId="0" animBg="1"/>
      <p:bldP spid="34" grpId="0" animBg="1"/>
      <p:bldP spid="36" grpId="0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1C9371-9832-AEE7-8412-223698679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8682"/>
          <a:stretch/>
        </p:blipFill>
        <p:spPr>
          <a:xfrm>
            <a:off x="772161" y="1961575"/>
            <a:ext cx="5319222" cy="468030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39687F-A679-1467-4200-DBFC6C26E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34368852-A456-A982-693B-ED5993739B9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57736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3DC17964-BFEC-AA92-FA12-C643C286F327}"/>
              </a:ext>
            </a:extLst>
          </p:cNvPr>
          <p:cNvSpPr txBox="1">
            <a:spLocks/>
          </p:cNvSpPr>
          <p:nvPr/>
        </p:nvSpPr>
        <p:spPr>
          <a:xfrm>
            <a:off x="6643470" y="1574869"/>
            <a:ext cx="2438405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Flat track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59FC2EEC-214D-E1AD-107E-2BFEC2614477}"/>
              </a:ext>
            </a:extLst>
          </p:cNvPr>
          <p:cNvCxnSpPr>
            <a:cxnSpLocks/>
          </p:cNvCxnSpPr>
          <p:nvPr/>
        </p:nvCxnSpPr>
        <p:spPr>
          <a:xfrm flipH="1">
            <a:off x="6743700" y="1961575"/>
            <a:ext cx="24003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533B320B-5E4B-0BA7-B147-1A2FF92C915B}"/>
              </a:ext>
            </a:extLst>
          </p:cNvPr>
          <p:cNvCxnSpPr>
            <a:cxnSpLocks/>
          </p:cNvCxnSpPr>
          <p:nvPr/>
        </p:nvCxnSpPr>
        <p:spPr>
          <a:xfrm>
            <a:off x="6001729" y="4104640"/>
            <a:ext cx="0" cy="2206532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65046B56-B3F0-7FEA-595A-EA89D9827CD9}"/>
              </a:ext>
            </a:extLst>
          </p:cNvPr>
          <p:cNvCxnSpPr>
            <a:cxnSpLocks/>
          </p:cNvCxnSpPr>
          <p:nvPr/>
        </p:nvCxnSpPr>
        <p:spPr>
          <a:xfrm>
            <a:off x="2867434" y="5992450"/>
            <a:ext cx="0" cy="57599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E0DFD751-F056-0F04-BA0D-ADE5FC10DF49}"/>
              </a:ext>
            </a:extLst>
          </p:cNvPr>
          <p:cNvCxnSpPr>
            <a:cxnSpLocks/>
          </p:cNvCxnSpPr>
          <p:nvPr/>
        </p:nvCxnSpPr>
        <p:spPr>
          <a:xfrm>
            <a:off x="4481833" y="4062995"/>
            <a:ext cx="0" cy="1659379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636ED45-C377-1DB6-12C9-048F10A9F409}"/>
              </a:ext>
            </a:extLst>
          </p:cNvPr>
          <p:cNvSpPr txBox="1"/>
          <p:nvPr/>
        </p:nvSpPr>
        <p:spPr>
          <a:xfrm>
            <a:off x="4912991" y="3429000"/>
            <a:ext cx="861484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70 mm</a:t>
            </a:r>
            <a:endParaRPr lang="el-GR" dirty="0"/>
          </a:p>
        </p:txBody>
      </p: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1C65FF02-C126-9B60-362F-ACB815F19C8D}"/>
              </a:ext>
            </a:extLst>
          </p:cNvPr>
          <p:cNvCxnSpPr>
            <a:cxnSpLocks/>
          </p:cNvCxnSpPr>
          <p:nvPr/>
        </p:nvCxnSpPr>
        <p:spPr>
          <a:xfrm>
            <a:off x="4645021" y="3940321"/>
            <a:ext cx="1111889" cy="73514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7B6B29B-A4CD-4FA2-535C-D1B319CE20FE}"/>
              </a:ext>
            </a:extLst>
          </p:cNvPr>
          <p:cNvSpPr txBox="1"/>
          <p:nvPr/>
        </p:nvSpPr>
        <p:spPr>
          <a:xfrm>
            <a:off x="3469791" y="4787553"/>
            <a:ext cx="861484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84</a:t>
            </a:r>
            <a:r>
              <a:rPr lang="en-US" dirty="0"/>
              <a:t> mm</a:t>
            </a:r>
            <a:endParaRPr lang="el-GR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8D7C94-610C-2DC0-BEF4-DB76936676B4}"/>
              </a:ext>
            </a:extLst>
          </p:cNvPr>
          <p:cNvSpPr txBox="1"/>
          <p:nvPr/>
        </p:nvSpPr>
        <p:spPr>
          <a:xfrm>
            <a:off x="6091383" y="5023240"/>
            <a:ext cx="979926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115</a:t>
            </a:r>
            <a:r>
              <a:rPr lang="en-US" dirty="0"/>
              <a:t> mm</a:t>
            </a:r>
            <a:endParaRPr lang="el-G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73D29E-9037-4177-6070-983FD20315A9}"/>
              </a:ext>
            </a:extLst>
          </p:cNvPr>
          <p:cNvSpPr txBox="1"/>
          <p:nvPr/>
        </p:nvSpPr>
        <p:spPr>
          <a:xfrm>
            <a:off x="1865245" y="6126506"/>
            <a:ext cx="852156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24</a:t>
            </a:r>
            <a:r>
              <a:rPr lang="en-US" dirty="0"/>
              <a:t> mm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30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A60C824A-4142-9C0F-5C93-47F536C0E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8682"/>
          <a:stretch/>
        </p:blipFill>
        <p:spPr>
          <a:xfrm>
            <a:off x="772161" y="1961575"/>
            <a:ext cx="5319222" cy="468030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39687F-A679-1467-4200-DBFC6C26E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34368852-A456-A982-693B-ED5993739B9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57736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3DC17964-BFEC-AA92-FA12-C643C286F327}"/>
              </a:ext>
            </a:extLst>
          </p:cNvPr>
          <p:cNvSpPr txBox="1">
            <a:spLocks/>
          </p:cNvSpPr>
          <p:nvPr/>
        </p:nvSpPr>
        <p:spPr>
          <a:xfrm>
            <a:off x="6643470" y="1574869"/>
            <a:ext cx="2438405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Flat track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59FC2EEC-214D-E1AD-107E-2BFEC2614477}"/>
              </a:ext>
            </a:extLst>
          </p:cNvPr>
          <p:cNvCxnSpPr>
            <a:cxnSpLocks/>
          </p:cNvCxnSpPr>
          <p:nvPr/>
        </p:nvCxnSpPr>
        <p:spPr>
          <a:xfrm flipH="1">
            <a:off x="6743700" y="1961575"/>
            <a:ext cx="24003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Ορθογώνιο 73">
            <a:extLst>
              <a:ext uri="{FF2B5EF4-FFF2-40B4-BE49-F238E27FC236}">
                <a16:creationId xmlns:a16="http://schemas.microsoft.com/office/drawing/2014/main" id="{2D7E1F69-0255-DE75-75FB-777529DF6870}"/>
              </a:ext>
            </a:extLst>
          </p:cNvPr>
          <p:cNvSpPr/>
          <p:nvPr/>
        </p:nvSpPr>
        <p:spPr>
          <a:xfrm>
            <a:off x="2176500" y="4471558"/>
            <a:ext cx="1410290" cy="5577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EPDM gasket for flat track</a:t>
            </a:r>
          </a:p>
        </p:txBody>
      </p:sp>
      <p:cxnSp>
        <p:nvCxnSpPr>
          <p:cNvPr id="75" name="Ευθεία γραμμή σύνδεσης 74">
            <a:extLst>
              <a:ext uri="{FF2B5EF4-FFF2-40B4-BE49-F238E27FC236}">
                <a16:creationId xmlns:a16="http://schemas.microsoft.com/office/drawing/2014/main" id="{2431006A-3D10-9C54-CED8-6AB6B08198B6}"/>
              </a:ext>
            </a:extLst>
          </p:cNvPr>
          <p:cNvCxnSpPr>
            <a:cxnSpLocks/>
            <a:stCxn id="74" idx="3"/>
            <a:endCxn id="76" idx="1"/>
          </p:cNvCxnSpPr>
          <p:nvPr/>
        </p:nvCxnSpPr>
        <p:spPr>
          <a:xfrm>
            <a:off x="3586790" y="4750420"/>
            <a:ext cx="1195166" cy="123697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Ρόμβος 75">
            <a:extLst>
              <a:ext uri="{FF2B5EF4-FFF2-40B4-BE49-F238E27FC236}">
                <a16:creationId xmlns:a16="http://schemas.microsoft.com/office/drawing/2014/main" id="{993226E3-ED07-5134-A1C1-A23BD8E88031}"/>
              </a:ext>
            </a:extLst>
          </p:cNvPr>
          <p:cNvSpPr/>
          <p:nvPr/>
        </p:nvSpPr>
        <p:spPr>
          <a:xfrm>
            <a:off x="4781956" y="5911195"/>
            <a:ext cx="134584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5" name="Ορθογώνιο 94">
            <a:extLst>
              <a:ext uri="{FF2B5EF4-FFF2-40B4-BE49-F238E27FC236}">
                <a16:creationId xmlns:a16="http://schemas.microsoft.com/office/drawing/2014/main" id="{2A630417-C554-2D75-BB24-81940134AB8D}"/>
              </a:ext>
            </a:extLst>
          </p:cNvPr>
          <p:cNvSpPr/>
          <p:nvPr/>
        </p:nvSpPr>
        <p:spPr>
          <a:xfrm>
            <a:off x="6323022" y="4571198"/>
            <a:ext cx="2573847" cy="6425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Polyamides anti-bi-metal 32mm &amp; 28mm at sash</a:t>
            </a:r>
          </a:p>
        </p:txBody>
      </p:sp>
      <p:cxnSp>
        <p:nvCxnSpPr>
          <p:cNvPr id="96" name="Ευθεία γραμμή σύνδεσης 95">
            <a:extLst>
              <a:ext uri="{FF2B5EF4-FFF2-40B4-BE49-F238E27FC236}">
                <a16:creationId xmlns:a16="http://schemas.microsoft.com/office/drawing/2014/main" id="{887B7353-83F2-092A-7706-B106A0EAEABA}"/>
              </a:ext>
            </a:extLst>
          </p:cNvPr>
          <p:cNvCxnSpPr>
            <a:cxnSpLocks/>
            <a:stCxn id="97" idx="3"/>
            <a:endCxn id="95" idx="1"/>
          </p:cNvCxnSpPr>
          <p:nvPr/>
        </p:nvCxnSpPr>
        <p:spPr>
          <a:xfrm>
            <a:off x="5253048" y="4595818"/>
            <a:ext cx="1069974" cy="29666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Ρόμβος 96">
            <a:extLst>
              <a:ext uri="{FF2B5EF4-FFF2-40B4-BE49-F238E27FC236}">
                <a16:creationId xmlns:a16="http://schemas.microsoft.com/office/drawing/2014/main" id="{0EF1E5C0-F9B4-72FA-1201-30F5B83BA0A5}"/>
              </a:ext>
            </a:extLst>
          </p:cNvPr>
          <p:cNvSpPr/>
          <p:nvPr/>
        </p:nvSpPr>
        <p:spPr>
          <a:xfrm>
            <a:off x="5113373" y="4519618"/>
            <a:ext cx="139675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21" name="Ευθεία γραμμή σύνδεσης 120">
            <a:extLst>
              <a:ext uri="{FF2B5EF4-FFF2-40B4-BE49-F238E27FC236}">
                <a16:creationId xmlns:a16="http://schemas.microsoft.com/office/drawing/2014/main" id="{A0BBFBEE-8D46-78BA-6E5E-377AA8AFFD80}"/>
              </a:ext>
            </a:extLst>
          </p:cNvPr>
          <p:cNvCxnSpPr>
            <a:cxnSpLocks/>
            <a:stCxn id="122" idx="3"/>
            <a:endCxn id="95" idx="1"/>
          </p:cNvCxnSpPr>
          <p:nvPr/>
        </p:nvCxnSpPr>
        <p:spPr>
          <a:xfrm flipV="1">
            <a:off x="5233982" y="4892485"/>
            <a:ext cx="1089040" cy="39032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Ρόμβος 121">
            <a:extLst>
              <a:ext uri="{FF2B5EF4-FFF2-40B4-BE49-F238E27FC236}">
                <a16:creationId xmlns:a16="http://schemas.microsoft.com/office/drawing/2014/main" id="{8627EA1E-BCD7-5516-A99F-D3B79E647ED7}"/>
              </a:ext>
            </a:extLst>
          </p:cNvPr>
          <p:cNvSpPr/>
          <p:nvPr/>
        </p:nvSpPr>
        <p:spPr>
          <a:xfrm>
            <a:off x="5094307" y="5206613"/>
            <a:ext cx="139675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7" name="Ορθογώνιο 156">
            <a:extLst>
              <a:ext uri="{FF2B5EF4-FFF2-40B4-BE49-F238E27FC236}">
                <a16:creationId xmlns:a16="http://schemas.microsoft.com/office/drawing/2014/main" id="{6778DF36-ECCE-2EC6-500B-610AC945CD82}"/>
              </a:ext>
            </a:extLst>
          </p:cNvPr>
          <p:cNvSpPr/>
          <p:nvPr/>
        </p:nvSpPr>
        <p:spPr>
          <a:xfrm>
            <a:off x="6323022" y="5814749"/>
            <a:ext cx="1990471" cy="5816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Polyamides 28mm at track</a:t>
            </a:r>
          </a:p>
        </p:txBody>
      </p:sp>
      <p:cxnSp>
        <p:nvCxnSpPr>
          <p:cNvPr id="163" name="Ευθεία γραμμή σύνδεσης 162">
            <a:extLst>
              <a:ext uri="{FF2B5EF4-FFF2-40B4-BE49-F238E27FC236}">
                <a16:creationId xmlns:a16="http://schemas.microsoft.com/office/drawing/2014/main" id="{4857B53B-D66D-22BE-CA22-8ED571391034}"/>
              </a:ext>
            </a:extLst>
          </p:cNvPr>
          <p:cNvCxnSpPr>
            <a:cxnSpLocks/>
            <a:stCxn id="157" idx="1"/>
            <a:endCxn id="164" idx="3"/>
          </p:cNvCxnSpPr>
          <p:nvPr/>
        </p:nvCxnSpPr>
        <p:spPr>
          <a:xfrm flipH="1">
            <a:off x="5413653" y="6105556"/>
            <a:ext cx="909369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Ρόμβος 163">
            <a:extLst>
              <a:ext uri="{FF2B5EF4-FFF2-40B4-BE49-F238E27FC236}">
                <a16:creationId xmlns:a16="http://schemas.microsoft.com/office/drawing/2014/main" id="{725BEF89-F755-FE20-13A1-72A1C6D106B8}"/>
              </a:ext>
            </a:extLst>
          </p:cNvPr>
          <p:cNvSpPr/>
          <p:nvPr/>
        </p:nvSpPr>
        <p:spPr>
          <a:xfrm>
            <a:off x="5273978" y="6029356"/>
            <a:ext cx="139675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5" name="Ορθογώνιο 44">
            <a:extLst>
              <a:ext uri="{FF2B5EF4-FFF2-40B4-BE49-F238E27FC236}">
                <a16:creationId xmlns:a16="http://schemas.microsoft.com/office/drawing/2014/main" id="{38EF5CB2-628B-BB99-850F-64AAA0005B95}"/>
              </a:ext>
            </a:extLst>
          </p:cNvPr>
          <p:cNvSpPr/>
          <p:nvPr/>
        </p:nvSpPr>
        <p:spPr>
          <a:xfrm>
            <a:off x="2752247" y="3597354"/>
            <a:ext cx="1568519" cy="5388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EPDM foam</a:t>
            </a:r>
            <a:r>
              <a:rPr lang="el-GR" dirty="0"/>
              <a:t> </a:t>
            </a:r>
            <a:r>
              <a:rPr lang="en-US" dirty="0"/>
              <a:t>gasket for sash</a:t>
            </a:r>
          </a:p>
        </p:txBody>
      </p:sp>
      <p:cxnSp>
        <p:nvCxnSpPr>
          <p:cNvPr id="46" name="Ευθεία γραμμή σύνδεσης 45">
            <a:extLst>
              <a:ext uri="{FF2B5EF4-FFF2-40B4-BE49-F238E27FC236}">
                <a16:creationId xmlns:a16="http://schemas.microsoft.com/office/drawing/2014/main" id="{BA27E739-D6B7-02E2-6582-2393E60AA04F}"/>
              </a:ext>
            </a:extLst>
          </p:cNvPr>
          <p:cNvCxnSpPr>
            <a:cxnSpLocks/>
            <a:stCxn id="45" idx="2"/>
            <a:endCxn id="47" idx="1"/>
          </p:cNvCxnSpPr>
          <p:nvPr/>
        </p:nvCxnSpPr>
        <p:spPr>
          <a:xfrm>
            <a:off x="3536507" y="4136160"/>
            <a:ext cx="1042613" cy="130424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Ρόμβος 46">
            <a:extLst>
              <a:ext uri="{FF2B5EF4-FFF2-40B4-BE49-F238E27FC236}">
                <a16:creationId xmlns:a16="http://schemas.microsoft.com/office/drawing/2014/main" id="{1552BE57-C9EB-D1F7-CA6B-85C02FD326C8}"/>
              </a:ext>
            </a:extLst>
          </p:cNvPr>
          <p:cNvSpPr/>
          <p:nvPr/>
        </p:nvSpPr>
        <p:spPr>
          <a:xfrm>
            <a:off x="4579120" y="5370864"/>
            <a:ext cx="133217" cy="139089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9A84B5F-143B-29A3-724F-58211DBC8C84}"/>
              </a:ext>
            </a:extLst>
          </p:cNvPr>
          <p:cNvSpPr/>
          <p:nvPr/>
        </p:nvSpPr>
        <p:spPr>
          <a:xfrm>
            <a:off x="1848763" y="5369401"/>
            <a:ext cx="1425676" cy="3533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Solid inox rail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4D3E07D0-17C1-6C93-251F-07E093491D01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274439" y="5546093"/>
            <a:ext cx="402439" cy="33783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Ρόμβος 5">
            <a:extLst>
              <a:ext uri="{FF2B5EF4-FFF2-40B4-BE49-F238E27FC236}">
                <a16:creationId xmlns:a16="http://schemas.microsoft.com/office/drawing/2014/main" id="{F5448F6D-1F5B-C4E2-FB1A-4CC77CE7EF54}"/>
              </a:ext>
            </a:extLst>
          </p:cNvPr>
          <p:cNvSpPr/>
          <p:nvPr/>
        </p:nvSpPr>
        <p:spPr>
          <a:xfrm>
            <a:off x="3676878" y="5807730"/>
            <a:ext cx="134584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93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 animBg="1"/>
      <p:bldP spid="95" grpId="0" animBg="1"/>
      <p:bldP spid="97" grpId="0" animBg="1"/>
      <p:bldP spid="122" grpId="0" animBg="1"/>
      <p:bldP spid="157" grpId="0" animBg="1"/>
      <p:bldP spid="164" grpId="0" animBg="1"/>
      <p:bldP spid="45" grpId="0" animBg="1"/>
      <p:bldP spid="47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512264CF-638B-4743-2190-C4B5FBD37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r="17079" b="8908"/>
          <a:stretch/>
        </p:blipFill>
        <p:spPr>
          <a:xfrm>
            <a:off x="568428" y="2013346"/>
            <a:ext cx="5676591" cy="4418678"/>
          </a:xfrm>
          <a:prstGeom prst="rect">
            <a:avLst/>
          </a:prstGeom>
        </p:spPr>
      </p:pic>
      <p:sp>
        <p:nvSpPr>
          <p:cNvPr id="16" name="Τίτλος 1">
            <a:extLst>
              <a:ext uri="{FF2B5EF4-FFF2-40B4-BE49-F238E27FC236}">
                <a16:creationId xmlns:a16="http://schemas.microsoft.com/office/drawing/2014/main" id="{9591DB7A-6ADA-518F-1522-0D5E225C26F0}"/>
              </a:ext>
            </a:extLst>
          </p:cNvPr>
          <p:cNvSpPr txBox="1">
            <a:spLocks/>
          </p:cNvSpPr>
          <p:nvPr/>
        </p:nvSpPr>
        <p:spPr>
          <a:xfrm>
            <a:off x="6643470" y="1574869"/>
            <a:ext cx="2438405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Eclipse track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D371F2D6-69DD-355F-11F9-9482BAEBF091}"/>
              </a:ext>
            </a:extLst>
          </p:cNvPr>
          <p:cNvCxnSpPr>
            <a:cxnSpLocks/>
          </p:cNvCxnSpPr>
          <p:nvPr/>
        </p:nvCxnSpPr>
        <p:spPr>
          <a:xfrm flipH="1">
            <a:off x="6743700" y="1961575"/>
            <a:ext cx="24003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Εικόνα 2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76AFCABD-3D41-6395-C835-E6D46173B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r="1"/>
          <a:stretch/>
        </p:blipFill>
        <p:spPr>
          <a:xfrm>
            <a:off x="6502502" y="174232"/>
            <a:ext cx="2515386" cy="699935"/>
          </a:xfrm>
          <a:prstGeom prst="rect">
            <a:avLst/>
          </a:prstGeom>
        </p:spPr>
      </p:pic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895211B6-DD35-A222-52FB-ABF9EA45260F}"/>
              </a:ext>
            </a:extLst>
          </p:cNvPr>
          <p:cNvCxnSpPr>
            <a:cxnSpLocks/>
          </p:cNvCxnSpPr>
          <p:nvPr/>
        </p:nvCxnSpPr>
        <p:spPr>
          <a:xfrm>
            <a:off x="2364952" y="3155718"/>
            <a:ext cx="0" cy="1359132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5A54B6CA-F91F-3C10-1FBA-BEA2DAD5B2A5}"/>
              </a:ext>
            </a:extLst>
          </p:cNvPr>
          <p:cNvCxnSpPr>
            <a:cxnSpLocks/>
          </p:cNvCxnSpPr>
          <p:nvPr/>
        </p:nvCxnSpPr>
        <p:spPr>
          <a:xfrm flipH="1">
            <a:off x="5197635" y="4776920"/>
            <a:ext cx="527" cy="124796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26B58209-88C9-21D1-D24E-1A1C87D719BF}"/>
              </a:ext>
            </a:extLst>
          </p:cNvPr>
          <p:cNvCxnSpPr>
            <a:cxnSpLocks/>
          </p:cNvCxnSpPr>
          <p:nvPr/>
        </p:nvCxnSpPr>
        <p:spPr>
          <a:xfrm>
            <a:off x="4194332" y="3106188"/>
            <a:ext cx="1052038" cy="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CDE7D0-89A7-CFC3-DA56-500C37ABB6F9}"/>
              </a:ext>
            </a:extLst>
          </p:cNvPr>
          <p:cNvSpPr txBox="1"/>
          <p:nvPr/>
        </p:nvSpPr>
        <p:spPr>
          <a:xfrm>
            <a:off x="4321063" y="2557899"/>
            <a:ext cx="876572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70 mm</a:t>
            </a:r>
            <a:endParaRPr lang="el-G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9D4CDD-4E0C-7EC1-C774-25D9E44FF1A1}"/>
              </a:ext>
            </a:extLst>
          </p:cNvPr>
          <p:cNvSpPr txBox="1"/>
          <p:nvPr/>
        </p:nvSpPr>
        <p:spPr>
          <a:xfrm>
            <a:off x="1352538" y="3732632"/>
            <a:ext cx="876572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84 mm</a:t>
            </a:r>
            <a:endParaRPr lang="el-G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11D2B7-B11A-29AB-495C-15644F7AC5D9}"/>
              </a:ext>
            </a:extLst>
          </p:cNvPr>
          <p:cNvSpPr txBox="1"/>
          <p:nvPr/>
        </p:nvSpPr>
        <p:spPr>
          <a:xfrm>
            <a:off x="5283979" y="5216234"/>
            <a:ext cx="876572" cy="36933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64 mm</a:t>
            </a:r>
            <a:endParaRPr lang="el-GR" dirty="0"/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47107AC7-1B84-AB3F-DE1A-6688FD8A345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57736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73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Εικόνα 23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4C6B1244-E96E-2B1D-0F43-361BE82B6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r="17079" b="8908"/>
          <a:stretch/>
        </p:blipFill>
        <p:spPr>
          <a:xfrm>
            <a:off x="568428" y="2013346"/>
            <a:ext cx="5676591" cy="4418678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ED018717-8759-AAC2-0F7E-DD2F8F291CA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488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9591DB7A-6ADA-518F-1522-0D5E225C26F0}"/>
              </a:ext>
            </a:extLst>
          </p:cNvPr>
          <p:cNvSpPr txBox="1">
            <a:spLocks/>
          </p:cNvSpPr>
          <p:nvPr/>
        </p:nvSpPr>
        <p:spPr>
          <a:xfrm>
            <a:off x="6643470" y="1574869"/>
            <a:ext cx="2438405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Eclipse track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D371F2D6-69DD-355F-11F9-9482BAEBF091}"/>
              </a:ext>
            </a:extLst>
          </p:cNvPr>
          <p:cNvCxnSpPr>
            <a:cxnSpLocks/>
          </p:cNvCxnSpPr>
          <p:nvPr/>
        </p:nvCxnSpPr>
        <p:spPr>
          <a:xfrm flipH="1">
            <a:off x="6743700" y="1961575"/>
            <a:ext cx="24003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133D2D9A-03DC-75D5-A1E3-A8BBD1D330B3}"/>
              </a:ext>
            </a:extLst>
          </p:cNvPr>
          <p:cNvSpPr/>
          <p:nvPr/>
        </p:nvSpPr>
        <p:spPr>
          <a:xfrm>
            <a:off x="6327391" y="3940567"/>
            <a:ext cx="2532424" cy="6061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Polyamides anti</a:t>
            </a:r>
            <a:r>
              <a:rPr lang="el-GR" dirty="0"/>
              <a:t>-</a:t>
            </a:r>
            <a:r>
              <a:rPr lang="en-US" dirty="0"/>
              <a:t>bi</a:t>
            </a:r>
            <a:r>
              <a:rPr lang="el-GR" dirty="0"/>
              <a:t>-</a:t>
            </a:r>
            <a:r>
              <a:rPr lang="en-US" dirty="0"/>
              <a:t>metal 24mm &amp; 18,6mm at sash</a:t>
            </a:r>
          </a:p>
        </p:txBody>
      </p: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2913E14B-AEC9-A54F-DED9-817582F12A17}"/>
              </a:ext>
            </a:extLst>
          </p:cNvPr>
          <p:cNvCxnSpPr>
            <a:cxnSpLocks/>
            <a:stCxn id="34" idx="3"/>
            <a:endCxn id="32" idx="1"/>
          </p:cNvCxnSpPr>
          <p:nvPr/>
        </p:nvCxnSpPr>
        <p:spPr>
          <a:xfrm>
            <a:off x="4737138" y="3603953"/>
            <a:ext cx="1590253" cy="63968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Ρόμβος 33">
            <a:extLst>
              <a:ext uri="{FF2B5EF4-FFF2-40B4-BE49-F238E27FC236}">
                <a16:creationId xmlns:a16="http://schemas.microsoft.com/office/drawing/2014/main" id="{FFB8E77C-A24E-073E-8381-0AA72D5BE8ED}"/>
              </a:ext>
            </a:extLst>
          </p:cNvPr>
          <p:cNvSpPr/>
          <p:nvPr/>
        </p:nvSpPr>
        <p:spPr>
          <a:xfrm>
            <a:off x="4597463" y="3527753"/>
            <a:ext cx="139675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35" name="Ευθεία γραμμή σύνδεσης 34">
            <a:extLst>
              <a:ext uri="{FF2B5EF4-FFF2-40B4-BE49-F238E27FC236}">
                <a16:creationId xmlns:a16="http://schemas.microsoft.com/office/drawing/2014/main" id="{9D8892D3-BC04-5E08-C565-D8E42949F8E3}"/>
              </a:ext>
            </a:extLst>
          </p:cNvPr>
          <p:cNvCxnSpPr>
            <a:cxnSpLocks/>
            <a:stCxn id="36" idx="3"/>
            <a:endCxn id="32" idx="1"/>
          </p:cNvCxnSpPr>
          <p:nvPr/>
        </p:nvCxnSpPr>
        <p:spPr>
          <a:xfrm>
            <a:off x="4711675" y="4119582"/>
            <a:ext cx="1615716" cy="12405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Ρόμβος 35">
            <a:extLst>
              <a:ext uri="{FF2B5EF4-FFF2-40B4-BE49-F238E27FC236}">
                <a16:creationId xmlns:a16="http://schemas.microsoft.com/office/drawing/2014/main" id="{2CB53599-FC0D-B3C0-3C72-42CC5B1015B1}"/>
              </a:ext>
            </a:extLst>
          </p:cNvPr>
          <p:cNvSpPr/>
          <p:nvPr/>
        </p:nvSpPr>
        <p:spPr>
          <a:xfrm>
            <a:off x="4572000" y="4043382"/>
            <a:ext cx="139675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6" name="Ορθογώνιο 55">
            <a:extLst>
              <a:ext uri="{FF2B5EF4-FFF2-40B4-BE49-F238E27FC236}">
                <a16:creationId xmlns:a16="http://schemas.microsoft.com/office/drawing/2014/main" id="{6C061E28-00EE-DFA1-62F6-4A368A3F58AC}"/>
              </a:ext>
            </a:extLst>
          </p:cNvPr>
          <p:cNvSpPr/>
          <p:nvPr/>
        </p:nvSpPr>
        <p:spPr>
          <a:xfrm>
            <a:off x="6327391" y="5556341"/>
            <a:ext cx="1970839" cy="6666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Polyamides 22mm at track</a:t>
            </a:r>
          </a:p>
        </p:txBody>
      </p:sp>
      <p:sp>
        <p:nvSpPr>
          <p:cNvPr id="57" name="Ρόμβος 56">
            <a:extLst>
              <a:ext uri="{FF2B5EF4-FFF2-40B4-BE49-F238E27FC236}">
                <a16:creationId xmlns:a16="http://schemas.microsoft.com/office/drawing/2014/main" id="{7C6B1E70-7AEC-02EE-DED5-A82F494381E8}"/>
              </a:ext>
            </a:extLst>
          </p:cNvPr>
          <p:cNvSpPr/>
          <p:nvPr/>
        </p:nvSpPr>
        <p:spPr>
          <a:xfrm>
            <a:off x="3903627" y="5433300"/>
            <a:ext cx="139675" cy="1524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58" name="Ευθεία γραμμή σύνδεσης 57">
            <a:extLst>
              <a:ext uri="{FF2B5EF4-FFF2-40B4-BE49-F238E27FC236}">
                <a16:creationId xmlns:a16="http://schemas.microsoft.com/office/drawing/2014/main" id="{B446AE41-FB18-726B-B32B-09D9FD6F43A4}"/>
              </a:ext>
            </a:extLst>
          </p:cNvPr>
          <p:cNvCxnSpPr>
            <a:cxnSpLocks/>
            <a:stCxn id="57" idx="3"/>
            <a:endCxn id="56" idx="1"/>
          </p:cNvCxnSpPr>
          <p:nvPr/>
        </p:nvCxnSpPr>
        <p:spPr>
          <a:xfrm>
            <a:off x="4043302" y="5509500"/>
            <a:ext cx="2284089" cy="38018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76AFCABD-3D41-6395-C835-E6D46173B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r="1"/>
          <a:stretch/>
        </p:blipFill>
        <p:spPr>
          <a:xfrm>
            <a:off x="6502502" y="174232"/>
            <a:ext cx="2515386" cy="699935"/>
          </a:xfrm>
          <a:prstGeom prst="rect">
            <a:avLst/>
          </a:prstGeom>
        </p:spPr>
      </p:pic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9AE61E62-7EB2-337A-3843-8E889996F499}"/>
              </a:ext>
            </a:extLst>
          </p:cNvPr>
          <p:cNvSpPr/>
          <p:nvPr/>
        </p:nvSpPr>
        <p:spPr>
          <a:xfrm>
            <a:off x="6327391" y="4749113"/>
            <a:ext cx="1589206" cy="5577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EPDM foam gasket for sash</a:t>
            </a:r>
          </a:p>
        </p:txBody>
      </p: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3E4753F7-618E-C805-5A7B-6842EFA6B90D}"/>
              </a:ext>
            </a:extLst>
          </p:cNvPr>
          <p:cNvCxnSpPr>
            <a:cxnSpLocks/>
            <a:stCxn id="21" idx="1"/>
            <a:endCxn id="23" idx="1"/>
          </p:cNvCxnSpPr>
          <p:nvPr/>
        </p:nvCxnSpPr>
        <p:spPr>
          <a:xfrm flipH="1" flipV="1">
            <a:off x="5119363" y="4597189"/>
            <a:ext cx="1208028" cy="43078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Ρόμβος 22">
            <a:extLst>
              <a:ext uri="{FF2B5EF4-FFF2-40B4-BE49-F238E27FC236}">
                <a16:creationId xmlns:a16="http://schemas.microsoft.com/office/drawing/2014/main" id="{8304609E-7216-E9F4-879B-F525DA6C98F8}"/>
              </a:ext>
            </a:extLst>
          </p:cNvPr>
          <p:cNvSpPr/>
          <p:nvPr/>
        </p:nvSpPr>
        <p:spPr>
          <a:xfrm>
            <a:off x="5119363" y="4527644"/>
            <a:ext cx="133217" cy="139089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C408BF0-461D-6141-4079-C71F0AC1B427}"/>
              </a:ext>
            </a:extLst>
          </p:cNvPr>
          <p:cNvSpPr/>
          <p:nvPr/>
        </p:nvSpPr>
        <p:spPr>
          <a:xfrm>
            <a:off x="775900" y="3838126"/>
            <a:ext cx="1428814" cy="35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Solid inox rail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A3AEBD8E-F008-5155-3C30-52CD92DC545D}"/>
              </a:ext>
            </a:extLst>
          </p:cNvPr>
          <p:cNvCxnSpPr>
            <a:cxnSpLocks/>
            <a:stCxn id="2" idx="3"/>
            <a:endCxn id="5" idx="0"/>
          </p:cNvCxnSpPr>
          <p:nvPr/>
        </p:nvCxnSpPr>
        <p:spPr>
          <a:xfrm>
            <a:off x="2204714" y="4016954"/>
            <a:ext cx="697967" cy="51068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Ρόμβος 4">
            <a:extLst>
              <a:ext uri="{FF2B5EF4-FFF2-40B4-BE49-F238E27FC236}">
                <a16:creationId xmlns:a16="http://schemas.microsoft.com/office/drawing/2014/main" id="{1AE1451F-27CA-7CC5-B8EA-6FF4F474CCE8}"/>
              </a:ext>
            </a:extLst>
          </p:cNvPr>
          <p:cNvSpPr/>
          <p:nvPr/>
        </p:nvSpPr>
        <p:spPr>
          <a:xfrm>
            <a:off x="2836072" y="4527643"/>
            <a:ext cx="133217" cy="139089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59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  <p:bldP spid="56" grpId="0" animBg="1"/>
      <p:bldP spid="57" grpId="0" animBg="1"/>
      <p:bldP spid="21" grpId="0" animBg="1"/>
      <p:bldP spid="23" grpId="0" animBg="1"/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4E2A09C6-98DB-8F52-3496-C9F7729F5E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2" t="10177" r="4596" b="10177"/>
          <a:stretch/>
        </p:blipFill>
        <p:spPr>
          <a:xfrm>
            <a:off x="6339274" y="2344362"/>
            <a:ext cx="2490780" cy="1800380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70F01CA3-C887-D888-91FE-84F2F7CC8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7" t="10595" r="37641" b="9760"/>
          <a:stretch/>
        </p:blipFill>
        <p:spPr>
          <a:xfrm>
            <a:off x="3269761" y="2344361"/>
            <a:ext cx="2490780" cy="1800381"/>
          </a:xfrm>
          <a:prstGeom prst="rect">
            <a:avLst/>
          </a:prstGeom>
        </p:spPr>
      </p:pic>
      <p:sp>
        <p:nvSpPr>
          <p:cNvPr id="10" name="Τίτλος 1"/>
          <p:cNvSpPr txBox="1">
            <a:spLocks/>
          </p:cNvSpPr>
          <p:nvPr/>
        </p:nvSpPr>
        <p:spPr>
          <a:xfrm>
            <a:off x="1520226" y="646029"/>
            <a:ext cx="382632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D4D7AAC6-2471-E9B6-E5A3-AE34F8FDC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8661" r="72042" b="11694"/>
          <a:stretch/>
        </p:blipFill>
        <p:spPr>
          <a:xfrm>
            <a:off x="459868" y="2133643"/>
            <a:ext cx="2274142" cy="2011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23093B-0948-4EE2-6F11-E8DCEE964A95}"/>
              </a:ext>
            </a:extLst>
          </p:cNvPr>
          <p:cNvSpPr txBox="1"/>
          <p:nvPr/>
        </p:nvSpPr>
        <p:spPr>
          <a:xfrm>
            <a:off x="3058489" y="2672957"/>
            <a:ext cx="145593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W/m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D0215-ED03-0C96-3FF4-4A43819DCAD1}"/>
              </a:ext>
            </a:extLst>
          </p:cNvPr>
          <p:cNvSpPr txBox="1"/>
          <p:nvPr/>
        </p:nvSpPr>
        <p:spPr>
          <a:xfrm>
            <a:off x="6104820" y="2426736"/>
            <a:ext cx="146865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 version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A7691-0B81-437D-BBC7-18A32F9AFF99}"/>
              </a:ext>
            </a:extLst>
          </p:cNvPr>
          <p:cNvSpPr txBox="1"/>
          <p:nvPr/>
        </p:nvSpPr>
        <p:spPr>
          <a:xfrm>
            <a:off x="203533" y="2672957"/>
            <a:ext cx="145593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W/m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AA4E80DE-34DA-D931-948E-F0B900AC2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BD770FFE-ED6D-35F0-96B8-8E622985609B}"/>
              </a:ext>
            </a:extLst>
          </p:cNvPr>
          <p:cNvSpPr txBox="1">
            <a:spLocks/>
          </p:cNvSpPr>
          <p:nvPr/>
        </p:nvSpPr>
        <p:spPr>
          <a:xfrm>
            <a:off x="6752994" y="1233945"/>
            <a:ext cx="3003429" cy="423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/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32" name="Τίτλος 1">
            <a:extLst>
              <a:ext uri="{FF2B5EF4-FFF2-40B4-BE49-F238E27FC236}">
                <a16:creationId xmlns:a16="http://schemas.microsoft.com/office/drawing/2014/main" id="{9BF0A536-D014-A9A0-1667-B05EF3035FC3}"/>
              </a:ext>
            </a:extLst>
          </p:cNvPr>
          <p:cNvSpPr txBox="1">
            <a:spLocks/>
          </p:cNvSpPr>
          <p:nvPr/>
        </p:nvSpPr>
        <p:spPr>
          <a:xfrm>
            <a:off x="5674955" y="1603078"/>
            <a:ext cx="3003429" cy="423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/>
            <a:r>
              <a:rPr lang="en-US" sz="2400" b="1" dirty="0">
                <a:solidFill>
                  <a:srgbClr val="FFC000"/>
                </a:solidFill>
              </a:rPr>
              <a:t>Sash profiles - </a:t>
            </a:r>
            <a:r>
              <a:rPr lang="en-US" sz="2400" b="1" dirty="0" err="1">
                <a:solidFill>
                  <a:srgbClr val="FFC000"/>
                </a:solidFill>
              </a:rPr>
              <a:t>Uf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3B3148-6277-F506-254D-44964BF30FC1}"/>
              </a:ext>
            </a:extLst>
          </p:cNvPr>
          <p:cNvSpPr txBox="1"/>
          <p:nvPr/>
        </p:nvSpPr>
        <p:spPr>
          <a:xfrm>
            <a:off x="273625" y="4279805"/>
            <a:ext cx="2707757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Sash S70706</a:t>
            </a:r>
            <a:r>
              <a:rPr lang="el-GR" sz="16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Polyamides 24 &amp; 18,6mm 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NGR bars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Compatible with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standard track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42B2A2-701F-D355-ADF3-3A9CAFA1F536}"/>
              </a:ext>
            </a:extLst>
          </p:cNvPr>
          <p:cNvSpPr txBox="1"/>
          <p:nvPr/>
        </p:nvSpPr>
        <p:spPr>
          <a:xfrm>
            <a:off x="3269761" y="4279805"/>
            <a:ext cx="2625253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Sash S70710 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Polyamides 24 &amp; 18,6mm 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NGR bars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EPDM foam sash gaskets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Compatible with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flat &amp; eclipse track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F5CD73-14C7-1386-3381-D6B1593B1E5E}"/>
              </a:ext>
            </a:extLst>
          </p:cNvPr>
          <p:cNvSpPr txBox="1"/>
          <p:nvPr/>
        </p:nvSpPr>
        <p:spPr>
          <a:xfrm>
            <a:off x="6339274" y="4279805"/>
            <a:ext cx="262525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Sash S707</a:t>
            </a:r>
            <a:r>
              <a:rPr lang="el-GR" sz="1600" dirty="0">
                <a:solidFill>
                  <a:schemeClr val="bg1"/>
                </a:solidFill>
              </a:rPr>
              <a:t>76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Polyamides 32 &amp; 28mm 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NGR bars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EPDM foam sash gaskets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EPDM foam infills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</a:rPr>
              <a:t>Sash PVC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Compatible with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flat &amp; eclipse track</a:t>
            </a:r>
          </a:p>
        </p:txBody>
      </p:sp>
      <p:cxnSp>
        <p:nvCxnSpPr>
          <p:cNvPr id="39" name="Ευθεία γραμμή σύνδεσης 38">
            <a:extLst>
              <a:ext uri="{FF2B5EF4-FFF2-40B4-BE49-F238E27FC236}">
                <a16:creationId xmlns:a16="http://schemas.microsoft.com/office/drawing/2014/main" id="{9783490E-B477-A56A-ED0A-288958D47F9A}"/>
              </a:ext>
            </a:extLst>
          </p:cNvPr>
          <p:cNvCxnSpPr>
            <a:cxnSpLocks/>
          </p:cNvCxnSpPr>
          <p:nvPr/>
        </p:nvCxnSpPr>
        <p:spPr>
          <a:xfrm flipH="1">
            <a:off x="5747176" y="1975229"/>
            <a:ext cx="338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7E0E3635-5B1D-9B96-F8E1-A3BB4E30C936}"/>
              </a:ext>
            </a:extLst>
          </p:cNvPr>
          <p:cNvCxnSpPr/>
          <p:nvPr/>
        </p:nvCxnSpPr>
        <p:spPr>
          <a:xfrm flipH="1">
            <a:off x="5932965" y="3754110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2D464FA-68D1-6E4E-D94C-9D6B261716FC}"/>
              </a:ext>
            </a:extLst>
          </p:cNvPr>
          <p:cNvSpPr txBox="1"/>
          <p:nvPr/>
        </p:nvSpPr>
        <p:spPr>
          <a:xfrm>
            <a:off x="5932965" y="3837117"/>
            <a:ext cx="3211034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>
                <a:solidFill>
                  <a:schemeClr val="bg1"/>
                </a:solidFill>
              </a:rPr>
              <a:t>What</a:t>
            </a:r>
            <a:r>
              <a:rPr lang="el-GR" dirty="0">
                <a:solidFill>
                  <a:schemeClr val="bg1"/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Why</a:t>
            </a:r>
          </a:p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Benefits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Attention to detail</a:t>
            </a:r>
          </a:p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Functionality &amp; Credibility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Promotional material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Reference Projects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89FABEFF-4424-99F2-A0B5-98270D75920C}"/>
              </a:ext>
            </a:extLst>
          </p:cNvPr>
          <p:cNvSpPr txBox="1">
            <a:spLocks/>
          </p:cNvSpPr>
          <p:nvPr/>
        </p:nvSpPr>
        <p:spPr>
          <a:xfrm>
            <a:off x="5932965" y="3324665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C000"/>
                </a:solidFill>
                <a:latin typeface="Calibri Light" panose="020F0302020204030204"/>
              </a:rPr>
              <a:t>Contents</a:t>
            </a:r>
            <a:endParaRPr kumimoji="0" lang="el-GR" sz="24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F8B881CB-ACA1-4A74-ACD9-92F7172FF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32" y="1119209"/>
            <a:ext cx="2438405" cy="6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34114CFA-A3BE-A339-3FAE-C6E46C1BD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6896" r="14270" b="5859"/>
          <a:stretch/>
        </p:blipFill>
        <p:spPr>
          <a:xfrm>
            <a:off x="6649787" y="3443180"/>
            <a:ext cx="1314503" cy="234313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8657B1-B2A8-AFFD-79D9-5E03B0E96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8" t="26243" r="39354" b="5858"/>
          <a:stretch/>
        </p:blipFill>
        <p:spPr>
          <a:xfrm>
            <a:off x="3926269" y="3433382"/>
            <a:ext cx="1226869" cy="200835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48E4AA0-865D-0DCE-B14F-10959A2A5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8801" r="27263" b="9716"/>
          <a:stretch/>
        </p:blipFill>
        <p:spPr>
          <a:xfrm>
            <a:off x="754332" y="3753661"/>
            <a:ext cx="1966781" cy="20083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490E71-9801-63BA-0F01-A26F13A9A730}"/>
              </a:ext>
            </a:extLst>
          </p:cNvPr>
          <p:cNvSpPr txBox="1"/>
          <p:nvPr/>
        </p:nvSpPr>
        <p:spPr>
          <a:xfrm>
            <a:off x="4078795" y="2991453"/>
            <a:ext cx="97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47</a:t>
            </a:r>
            <a:r>
              <a:rPr lang="en-US" dirty="0"/>
              <a:t> mm</a:t>
            </a:r>
            <a:endParaRPr lang="el-GR" dirty="0"/>
          </a:p>
        </p:txBody>
      </p:sp>
      <p:sp>
        <p:nvSpPr>
          <p:cNvPr id="19" name="Τίτλος 1"/>
          <p:cNvSpPr txBox="1">
            <a:spLocks/>
          </p:cNvSpPr>
          <p:nvPr/>
        </p:nvSpPr>
        <p:spPr>
          <a:xfrm>
            <a:off x="5674955" y="1603078"/>
            <a:ext cx="3003429" cy="423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/>
            <a:r>
              <a:rPr lang="en-US" sz="2400" b="1" dirty="0">
                <a:solidFill>
                  <a:srgbClr val="FFC000"/>
                </a:solidFill>
              </a:rPr>
              <a:t>Interlocking profiles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20" name="Τίτλος 1"/>
          <p:cNvSpPr txBox="1">
            <a:spLocks/>
          </p:cNvSpPr>
          <p:nvPr/>
        </p:nvSpPr>
        <p:spPr>
          <a:xfrm>
            <a:off x="1520226" y="646029"/>
            <a:ext cx="451481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44CE410F-81D1-037F-0BE1-C0DCCCD478AF}"/>
              </a:ext>
            </a:extLst>
          </p:cNvPr>
          <p:cNvCxnSpPr>
            <a:cxnSpLocks/>
          </p:cNvCxnSpPr>
          <p:nvPr/>
        </p:nvCxnSpPr>
        <p:spPr>
          <a:xfrm flipV="1">
            <a:off x="1184085" y="3696520"/>
            <a:ext cx="1188000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AB121A8-99E2-6DA8-BDB9-9574B10C84C2}"/>
              </a:ext>
            </a:extLst>
          </p:cNvPr>
          <p:cNvSpPr txBox="1"/>
          <p:nvPr/>
        </p:nvSpPr>
        <p:spPr>
          <a:xfrm>
            <a:off x="943487" y="3281897"/>
            <a:ext cx="170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S70710: </a:t>
            </a:r>
            <a:r>
              <a:rPr lang="en-US" dirty="0"/>
              <a:t>94 mm</a:t>
            </a:r>
            <a:endParaRPr lang="el-GR" dirty="0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C50E77FA-27EF-2D31-D55D-7EEA46521B31}"/>
              </a:ext>
            </a:extLst>
          </p:cNvPr>
          <p:cNvCxnSpPr>
            <a:cxnSpLocks/>
          </p:cNvCxnSpPr>
          <p:nvPr/>
        </p:nvCxnSpPr>
        <p:spPr>
          <a:xfrm>
            <a:off x="4174210" y="3372977"/>
            <a:ext cx="654024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EF33E325-EFF4-7320-621F-0C4E13156A25}"/>
              </a:ext>
            </a:extLst>
          </p:cNvPr>
          <p:cNvCxnSpPr>
            <a:cxnSpLocks/>
          </p:cNvCxnSpPr>
          <p:nvPr/>
        </p:nvCxnSpPr>
        <p:spPr>
          <a:xfrm>
            <a:off x="7035793" y="3371581"/>
            <a:ext cx="654024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5FE675E-51B0-D778-4BAB-30D0876872FF}"/>
              </a:ext>
            </a:extLst>
          </p:cNvPr>
          <p:cNvSpPr txBox="1"/>
          <p:nvPr/>
        </p:nvSpPr>
        <p:spPr>
          <a:xfrm>
            <a:off x="6940378" y="2990057"/>
            <a:ext cx="97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47</a:t>
            </a:r>
            <a:r>
              <a:rPr lang="en-US" dirty="0"/>
              <a:t> mm</a:t>
            </a:r>
            <a:endParaRPr lang="el-GR" dirty="0"/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0F048559-63C9-428F-F6E0-BA98EB87E8FD}"/>
              </a:ext>
            </a:extLst>
          </p:cNvPr>
          <p:cNvSpPr/>
          <p:nvPr/>
        </p:nvSpPr>
        <p:spPr>
          <a:xfrm>
            <a:off x="827561" y="5832223"/>
            <a:ext cx="2077356" cy="671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PVC</a:t>
            </a:r>
            <a:r>
              <a:rPr lang="en-US" dirty="0"/>
              <a:t> for standard interlocking profiles</a:t>
            </a:r>
          </a:p>
        </p:txBody>
      </p:sp>
      <p:cxnSp>
        <p:nvCxnSpPr>
          <p:cNvPr id="38" name="Ευθεία γραμμή σύνδεσης 37">
            <a:extLst>
              <a:ext uri="{FF2B5EF4-FFF2-40B4-BE49-F238E27FC236}">
                <a16:creationId xmlns:a16="http://schemas.microsoft.com/office/drawing/2014/main" id="{CAD89F9E-DF8D-711D-41CA-0B3233110055}"/>
              </a:ext>
            </a:extLst>
          </p:cNvPr>
          <p:cNvCxnSpPr>
            <a:cxnSpLocks/>
            <a:stCxn id="39" idx="2"/>
            <a:endCxn id="37" idx="0"/>
          </p:cNvCxnSpPr>
          <p:nvPr/>
        </p:nvCxnSpPr>
        <p:spPr>
          <a:xfrm>
            <a:off x="1866239" y="4778624"/>
            <a:ext cx="0" cy="105359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Ρόμβος 38">
            <a:extLst>
              <a:ext uri="{FF2B5EF4-FFF2-40B4-BE49-F238E27FC236}">
                <a16:creationId xmlns:a16="http://schemas.microsoft.com/office/drawing/2014/main" id="{D9F2ABE1-75AA-9EBB-BA5D-46A556F47844}"/>
              </a:ext>
            </a:extLst>
          </p:cNvPr>
          <p:cNvSpPr/>
          <p:nvPr/>
        </p:nvSpPr>
        <p:spPr>
          <a:xfrm>
            <a:off x="1794239" y="4634624"/>
            <a:ext cx="144000" cy="1440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0" name="Ορθογώνιο 49">
            <a:extLst>
              <a:ext uri="{FF2B5EF4-FFF2-40B4-BE49-F238E27FC236}">
                <a16:creationId xmlns:a16="http://schemas.microsoft.com/office/drawing/2014/main" id="{1524EF97-766A-C783-FC48-8126B205C06F}"/>
              </a:ext>
            </a:extLst>
          </p:cNvPr>
          <p:cNvSpPr/>
          <p:nvPr/>
        </p:nvSpPr>
        <p:spPr>
          <a:xfrm>
            <a:off x="3623895" y="5520668"/>
            <a:ext cx="2077356" cy="671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PVC</a:t>
            </a:r>
            <a:r>
              <a:rPr lang="en-US" dirty="0"/>
              <a:t> for </a:t>
            </a:r>
            <a:r>
              <a:rPr lang="en-US" b="1" dirty="0"/>
              <a:t>narrow</a:t>
            </a:r>
            <a:r>
              <a:rPr lang="en-US" dirty="0"/>
              <a:t> interlocking profiles</a:t>
            </a:r>
          </a:p>
        </p:txBody>
      </p:sp>
      <p:cxnSp>
        <p:nvCxnSpPr>
          <p:cNvPr id="51" name="Ευθεία γραμμή σύνδεσης 50">
            <a:extLst>
              <a:ext uri="{FF2B5EF4-FFF2-40B4-BE49-F238E27FC236}">
                <a16:creationId xmlns:a16="http://schemas.microsoft.com/office/drawing/2014/main" id="{D356D556-1F41-7D32-D69B-62F6DCBCF296}"/>
              </a:ext>
            </a:extLst>
          </p:cNvPr>
          <p:cNvCxnSpPr>
            <a:cxnSpLocks/>
            <a:stCxn id="52" idx="2"/>
            <a:endCxn id="50" idx="0"/>
          </p:cNvCxnSpPr>
          <p:nvPr/>
        </p:nvCxnSpPr>
        <p:spPr>
          <a:xfrm flipH="1">
            <a:off x="4662573" y="4453963"/>
            <a:ext cx="2455" cy="106670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Ρόμβος 51">
            <a:extLst>
              <a:ext uri="{FF2B5EF4-FFF2-40B4-BE49-F238E27FC236}">
                <a16:creationId xmlns:a16="http://schemas.microsoft.com/office/drawing/2014/main" id="{C691B5FF-51F1-4A2B-199A-39536F5490C0}"/>
              </a:ext>
            </a:extLst>
          </p:cNvPr>
          <p:cNvSpPr/>
          <p:nvPr/>
        </p:nvSpPr>
        <p:spPr>
          <a:xfrm>
            <a:off x="4593028" y="4309963"/>
            <a:ext cx="144000" cy="1440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5" name="Ορθογώνιο 74">
            <a:extLst>
              <a:ext uri="{FF2B5EF4-FFF2-40B4-BE49-F238E27FC236}">
                <a16:creationId xmlns:a16="http://schemas.microsoft.com/office/drawing/2014/main" id="{27E37688-4FF2-40B1-B4C1-2B3CBEF7D9BA}"/>
              </a:ext>
            </a:extLst>
          </p:cNvPr>
          <p:cNvSpPr/>
          <p:nvPr/>
        </p:nvSpPr>
        <p:spPr>
          <a:xfrm>
            <a:off x="6210419" y="5843086"/>
            <a:ext cx="2292725" cy="8299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Reinforced</a:t>
            </a:r>
            <a:r>
              <a:rPr lang="en-US" dirty="0"/>
              <a:t> profile for greater resistance to wind pressures </a:t>
            </a:r>
          </a:p>
        </p:txBody>
      </p:sp>
      <p:cxnSp>
        <p:nvCxnSpPr>
          <p:cNvPr id="76" name="Ευθεία γραμμή σύνδεσης 75">
            <a:extLst>
              <a:ext uri="{FF2B5EF4-FFF2-40B4-BE49-F238E27FC236}">
                <a16:creationId xmlns:a16="http://schemas.microsoft.com/office/drawing/2014/main" id="{3E26E64F-FD0E-761D-F2F4-C688381004C5}"/>
              </a:ext>
            </a:extLst>
          </p:cNvPr>
          <p:cNvCxnSpPr>
            <a:cxnSpLocks/>
            <a:stCxn id="77" idx="2"/>
            <a:endCxn id="75" idx="0"/>
          </p:cNvCxnSpPr>
          <p:nvPr/>
        </p:nvCxnSpPr>
        <p:spPr>
          <a:xfrm flipH="1">
            <a:off x="7356782" y="5680952"/>
            <a:ext cx="2162" cy="16213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Ρόμβος 76">
            <a:extLst>
              <a:ext uri="{FF2B5EF4-FFF2-40B4-BE49-F238E27FC236}">
                <a16:creationId xmlns:a16="http://schemas.microsoft.com/office/drawing/2014/main" id="{1AF402DE-AD5C-1896-0052-A23DB9FD2379}"/>
              </a:ext>
            </a:extLst>
          </p:cNvPr>
          <p:cNvSpPr/>
          <p:nvPr/>
        </p:nvSpPr>
        <p:spPr>
          <a:xfrm>
            <a:off x="7286944" y="5536952"/>
            <a:ext cx="144000" cy="1440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E840E593-F774-0FAA-52B5-1A1E69EE13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35" name="Ευθεία γραμμή σύνδεσης 34">
            <a:extLst>
              <a:ext uri="{FF2B5EF4-FFF2-40B4-BE49-F238E27FC236}">
                <a16:creationId xmlns:a16="http://schemas.microsoft.com/office/drawing/2014/main" id="{0C35CA12-9EB3-D0AA-9214-ABBA304662F3}"/>
              </a:ext>
            </a:extLst>
          </p:cNvPr>
          <p:cNvCxnSpPr>
            <a:cxnSpLocks/>
          </p:cNvCxnSpPr>
          <p:nvPr/>
        </p:nvCxnSpPr>
        <p:spPr>
          <a:xfrm flipH="1">
            <a:off x="5747176" y="1975229"/>
            <a:ext cx="338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C85663FB-2AE7-81A6-43CE-D077A4FD30A3}"/>
              </a:ext>
            </a:extLst>
          </p:cNvPr>
          <p:cNvCxnSpPr>
            <a:cxnSpLocks/>
            <a:stCxn id="30" idx="1"/>
            <a:endCxn id="50" idx="0"/>
          </p:cNvCxnSpPr>
          <p:nvPr/>
        </p:nvCxnSpPr>
        <p:spPr>
          <a:xfrm flipH="1">
            <a:off x="4662573" y="4418066"/>
            <a:ext cx="2500465" cy="11026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Ρόμβος 29">
            <a:extLst>
              <a:ext uri="{FF2B5EF4-FFF2-40B4-BE49-F238E27FC236}">
                <a16:creationId xmlns:a16="http://schemas.microsoft.com/office/drawing/2014/main" id="{FD521235-D1E8-F0E2-AD2A-D769269C7949}"/>
              </a:ext>
            </a:extLst>
          </p:cNvPr>
          <p:cNvSpPr/>
          <p:nvPr/>
        </p:nvSpPr>
        <p:spPr>
          <a:xfrm>
            <a:off x="7163038" y="4346066"/>
            <a:ext cx="144000" cy="1440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1E4C96-2933-9264-DEE6-F85BE72E376C}"/>
              </a:ext>
            </a:extLst>
          </p:cNvPr>
          <p:cNvSpPr txBox="1"/>
          <p:nvPr/>
        </p:nvSpPr>
        <p:spPr>
          <a:xfrm>
            <a:off x="953086" y="2990057"/>
            <a:ext cx="175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S70706: </a:t>
            </a:r>
            <a:r>
              <a:rPr lang="el-GR" dirty="0"/>
              <a:t>106</a:t>
            </a:r>
            <a:r>
              <a:rPr lang="en-US" dirty="0"/>
              <a:t>mm 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F8049-74C7-AF9A-5856-5C795D97585E}"/>
              </a:ext>
            </a:extLst>
          </p:cNvPr>
          <p:cNvSpPr txBox="1"/>
          <p:nvPr/>
        </p:nvSpPr>
        <p:spPr>
          <a:xfrm>
            <a:off x="754332" y="2223054"/>
            <a:ext cx="2158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Standard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2244E-C94F-E422-DB1D-FA1543ADF28D}"/>
              </a:ext>
            </a:extLst>
          </p:cNvPr>
          <p:cNvSpPr txBox="1"/>
          <p:nvPr/>
        </p:nvSpPr>
        <p:spPr>
          <a:xfrm>
            <a:off x="3705709" y="2210726"/>
            <a:ext cx="2011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Narrow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B7C03-4B84-FA3E-5005-A82C8365E60D}"/>
              </a:ext>
            </a:extLst>
          </p:cNvPr>
          <p:cNvSpPr txBox="1"/>
          <p:nvPr/>
        </p:nvSpPr>
        <p:spPr>
          <a:xfrm>
            <a:off x="6338252" y="2223053"/>
            <a:ext cx="2244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Reinforced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61B94D3-BD2D-A222-91F0-EFDCA922F9B8}"/>
              </a:ext>
            </a:extLst>
          </p:cNvPr>
          <p:cNvSpPr/>
          <p:nvPr/>
        </p:nvSpPr>
        <p:spPr>
          <a:xfrm>
            <a:off x="3187529" y="1501928"/>
            <a:ext cx="2116151" cy="56413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Compatible with all the available bottom tracks</a:t>
            </a: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9DBA8CD7-00DF-11A2-8CF1-3518CE8DA4AE}"/>
              </a:ext>
            </a:extLst>
          </p:cNvPr>
          <p:cNvCxnSpPr>
            <a:cxnSpLocks/>
          </p:cNvCxnSpPr>
          <p:nvPr/>
        </p:nvCxnSpPr>
        <p:spPr>
          <a:xfrm flipH="1" flipV="1">
            <a:off x="4028384" y="2134467"/>
            <a:ext cx="291651" cy="1446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8B1EF7A5-9482-25FE-5AF5-898C5BF95D1C}"/>
              </a:ext>
            </a:extLst>
          </p:cNvPr>
          <p:cNvCxnSpPr>
            <a:cxnSpLocks/>
          </p:cNvCxnSpPr>
          <p:nvPr/>
        </p:nvCxnSpPr>
        <p:spPr>
          <a:xfrm flipH="1" flipV="1">
            <a:off x="5339791" y="1945272"/>
            <a:ext cx="1186331" cy="4810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  <p:bldP spid="34" grpId="0"/>
      <p:bldP spid="37" grpId="0" animBg="1"/>
      <p:bldP spid="39" grpId="0" animBg="1"/>
      <p:bldP spid="50" grpId="0" animBg="1"/>
      <p:bldP spid="52" grpId="0" animBg="1"/>
      <p:bldP spid="75" grpId="0" animBg="1"/>
      <p:bldP spid="77" grpId="0" animBg="1"/>
      <p:bldP spid="30" grpId="0" animBg="1"/>
      <p:bldP spid="31" grpId="0"/>
      <p:bldP spid="2" grpId="0"/>
      <p:bldP spid="4" grpId="0"/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/>
          <p:cNvSpPr txBox="1">
            <a:spLocks/>
          </p:cNvSpPr>
          <p:nvPr/>
        </p:nvSpPr>
        <p:spPr>
          <a:xfrm>
            <a:off x="5734352" y="1588523"/>
            <a:ext cx="33968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Max Sash dimensions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DC876D65-6823-6154-8578-60A33746CE8D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868E76D-E1E3-5DB4-544C-6DC7F78E3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1BF989-0A31-C522-8148-178F53E51814}"/>
              </a:ext>
            </a:extLst>
          </p:cNvPr>
          <p:cNvSpPr txBox="1"/>
          <p:nvPr/>
        </p:nvSpPr>
        <p:spPr>
          <a:xfrm>
            <a:off x="5747174" y="2100431"/>
            <a:ext cx="3217353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marR="0" lvl="0" indent="-28569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Maximum sash dimensions depending on wind pressure &amp; max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sash weight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693" marR="0" lvl="0" indent="-28569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Static diagrams included in technical catalog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FF59C8C-04DA-79BD-6B1B-004990740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27" y="3749251"/>
            <a:ext cx="4793673" cy="249883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A3D6AC0-75DD-B445-8BDD-E046FB97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63" y="2010686"/>
            <a:ext cx="4815095" cy="2498829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31917E6B-5592-BD0C-F2ED-64A027E07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7270"/>
            <a:ext cx="4572000" cy="2390730"/>
          </a:xfrm>
          <a:prstGeom prst="rect">
            <a:avLst/>
          </a:prstGeom>
        </p:spPr>
      </p:pic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E634EF3B-B2E6-140C-F5E2-6110DA18E138}"/>
              </a:ext>
            </a:extLst>
          </p:cNvPr>
          <p:cNvCxnSpPr>
            <a:cxnSpLocks/>
          </p:cNvCxnSpPr>
          <p:nvPr/>
        </p:nvCxnSpPr>
        <p:spPr>
          <a:xfrm flipH="1">
            <a:off x="5747176" y="1975229"/>
            <a:ext cx="338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52374F07-D98B-8546-C753-F2925939A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7" t="-1" r="17079" b="44257"/>
          <a:stretch/>
        </p:blipFill>
        <p:spPr>
          <a:xfrm>
            <a:off x="600075" y="2209592"/>
            <a:ext cx="6163421" cy="4111244"/>
          </a:xfrm>
          <a:prstGeom prst="rect">
            <a:avLst/>
          </a:prstGeom>
        </p:spPr>
      </p:pic>
      <p:sp>
        <p:nvSpPr>
          <p:cNvPr id="8" name="Τίτλος 1"/>
          <p:cNvSpPr txBox="1">
            <a:spLocks/>
          </p:cNvSpPr>
          <p:nvPr/>
        </p:nvSpPr>
        <p:spPr>
          <a:xfrm>
            <a:off x="5747175" y="1564913"/>
            <a:ext cx="3310763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Glazing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EF4C03BE-817E-A017-B192-AFFE45C9AEF8}"/>
              </a:ext>
            </a:extLst>
          </p:cNvPr>
          <p:cNvSpPr/>
          <p:nvPr/>
        </p:nvSpPr>
        <p:spPr>
          <a:xfrm>
            <a:off x="4572000" y="3890648"/>
            <a:ext cx="806245" cy="75017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0C112-6C79-635A-C19B-CBF55DAD391B}"/>
              </a:ext>
            </a:extLst>
          </p:cNvPr>
          <p:cNvSpPr txBox="1"/>
          <p:nvPr/>
        </p:nvSpPr>
        <p:spPr>
          <a:xfrm>
            <a:off x="5840050" y="2162074"/>
            <a:ext cx="2938438" cy="43345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Glazing thickness</a:t>
            </a: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22 up to 50 mm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Triple or double glazing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glazing bead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easier installation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Sturdier tubular glazing bead for maximum security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Insulation foam 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installed perimetrically of the glazing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Aluminium glazing bridge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 to support glazing loads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354B3A01-0140-EA27-1AEA-CAED92B719B0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6424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5C1D08D-3537-4602-AE2A-22BA88A9B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17DA0C66-030F-48DD-09B6-8618FBC9E955}"/>
              </a:ext>
            </a:extLst>
          </p:cNvPr>
          <p:cNvCxnSpPr>
            <a:cxnSpLocks/>
            <a:stCxn id="2" idx="7"/>
          </p:cNvCxnSpPr>
          <p:nvPr/>
        </p:nvCxnSpPr>
        <p:spPr>
          <a:xfrm flipV="1">
            <a:off x="5260173" y="3501447"/>
            <a:ext cx="747337" cy="49906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97DD6247-B5F4-C2F0-E6C5-0D1832A8B069}"/>
              </a:ext>
            </a:extLst>
          </p:cNvPr>
          <p:cNvCxnSpPr>
            <a:cxnSpLocks/>
          </p:cNvCxnSpPr>
          <p:nvPr/>
        </p:nvCxnSpPr>
        <p:spPr>
          <a:xfrm flipH="1">
            <a:off x="5747176" y="1975229"/>
            <a:ext cx="338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9AE8D96-7474-4AE0-E5B8-4194E9487CCC}"/>
              </a:ext>
            </a:extLst>
          </p:cNvPr>
          <p:cNvSpPr/>
          <p:nvPr/>
        </p:nvSpPr>
        <p:spPr>
          <a:xfrm>
            <a:off x="2813764" y="1897804"/>
            <a:ext cx="2543239" cy="11306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Glazing </a:t>
            </a:r>
          </a:p>
          <a:p>
            <a:r>
              <a:rPr lang="en-US" dirty="0"/>
              <a:t>bridge</a:t>
            </a: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AC8AEF47-44D5-0D2C-817F-D27180A57ED6}"/>
              </a:ext>
            </a:extLst>
          </p:cNvPr>
          <p:cNvCxnSpPr>
            <a:cxnSpLocks/>
            <a:stCxn id="7" idx="0"/>
            <a:endCxn id="5" idx="2"/>
          </p:cNvCxnSpPr>
          <p:nvPr/>
        </p:nvCxnSpPr>
        <p:spPr>
          <a:xfrm flipH="1" flipV="1">
            <a:off x="4085384" y="3028481"/>
            <a:ext cx="1" cy="138737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Ρόμβος 6">
            <a:extLst>
              <a:ext uri="{FF2B5EF4-FFF2-40B4-BE49-F238E27FC236}">
                <a16:creationId xmlns:a16="http://schemas.microsoft.com/office/drawing/2014/main" id="{675E4D3E-80BA-AF20-5FCB-756949E772C1}"/>
              </a:ext>
            </a:extLst>
          </p:cNvPr>
          <p:cNvSpPr/>
          <p:nvPr/>
        </p:nvSpPr>
        <p:spPr>
          <a:xfrm>
            <a:off x="4021560" y="4415852"/>
            <a:ext cx="127649" cy="132964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C16B9AB-B99B-B877-B419-25D16BFF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574" y="2002699"/>
            <a:ext cx="1482599" cy="892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DCEE35B6-6D82-002D-7FBE-D731C9057027}"/>
              </a:ext>
            </a:extLst>
          </p:cNvPr>
          <p:cNvSpPr/>
          <p:nvPr/>
        </p:nvSpPr>
        <p:spPr>
          <a:xfrm>
            <a:off x="147374" y="2404928"/>
            <a:ext cx="2543239" cy="11306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Insulation </a:t>
            </a:r>
          </a:p>
          <a:p>
            <a:r>
              <a:rPr lang="en-US" dirty="0"/>
              <a:t>foam</a:t>
            </a: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26388C3A-FF75-0E1E-65D2-0A4A7C3DEBB6}"/>
              </a:ext>
            </a:extLst>
          </p:cNvPr>
          <p:cNvCxnSpPr>
            <a:cxnSpLocks/>
            <a:stCxn id="26" idx="0"/>
            <a:endCxn id="24" idx="2"/>
          </p:cNvCxnSpPr>
          <p:nvPr/>
        </p:nvCxnSpPr>
        <p:spPr>
          <a:xfrm flipV="1">
            <a:off x="1418994" y="3535605"/>
            <a:ext cx="0" cy="81273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Ρόμβος 25">
            <a:extLst>
              <a:ext uri="{FF2B5EF4-FFF2-40B4-BE49-F238E27FC236}">
                <a16:creationId xmlns:a16="http://schemas.microsoft.com/office/drawing/2014/main" id="{E6C6E96B-F552-F61D-9839-A489275236C9}"/>
              </a:ext>
            </a:extLst>
          </p:cNvPr>
          <p:cNvSpPr/>
          <p:nvPr/>
        </p:nvSpPr>
        <p:spPr>
          <a:xfrm>
            <a:off x="1355169" y="4348344"/>
            <a:ext cx="127649" cy="132964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E2706E4A-14A5-BFBF-FC5A-C6C3D94E8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758" y="2565868"/>
            <a:ext cx="1310078" cy="836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9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5" grpId="0" animBg="1"/>
      <p:bldP spid="7" grpId="0" animBg="1"/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DF379C5-5879-9A96-2AEB-50689BA76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50457" r="30741"/>
          <a:stretch/>
        </p:blipFill>
        <p:spPr>
          <a:xfrm>
            <a:off x="6526122" y="4380319"/>
            <a:ext cx="2617878" cy="2477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1615" y="2056072"/>
            <a:ext cx="3543059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Top-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hunged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fly-screen available for 2-sash typologies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Pocket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sash typologies can be combined with sliding fly-screen and shutter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Cooperates perfectly with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rolling shutter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 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13600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Τίτλος 1"/>
          <p:cNvSpPr txBox="1">
            <a:spLocks/>
          </p:cNvSpPr>
          <p:nvPr/>
        </p:nvSpPr>
        <p:spPr>
          <a:xfrm>
            <a:off x="5231615" y="1212548"/>
            <a:ext cx="3826324" cy="7589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Cooperation with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Shutters &amp; Fly-screens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Τίτλος 1"/>
          <p:cNvSpPr txBox="1">
            <a:spLocks/>
          </p:cNvSpPr>
          <p:nvPr/>
        </p:nvSpPr>
        <p:spPr>
          <a:xfrm>
            <a:off x="1520226" y="646029"/>
            <a:ext cx="408999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Attention to detail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6FB38CE-B971-CEF1-D01B-24CBDF825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0620A52-F011-50C6-E2DF-F77E0A78F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2" r="1537" b="327"/>
          <a:stretch/>
        </p:blipFill>
        <p:spPr>
          <a:xfrm>
            <a:off x="369326" y="2064027"/>
            <a:ext cx="3994778" cy="4618815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B73A3864-01F7-B2B3-BF68-58E4BB34AB6D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24B5310-1D2D-93BA-8D5B-A5FBF6353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7" t="12287"/>
          <a:stretch/>
        </p:blipFill>
        <p:spPr>
          <a:xfrm>
            <a:off x="4772765" y="4380319"/>
            <a:ext cx="1995056" cy="23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29225" y="2130696"/>
            <a:ext cx="3471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SUPREME S700 is also available in </a:t>
            </a:r>
            <a:r>
              <a:rPr lang="en-US" b="1" dirty="0">
                <a:solidFill>
                  <a:schemeClr val="bg1"/>
                </a:solidFill>
              </a:rPr>
              <a:t>automatic</a:t>
            </a:r>
            <a:r>
              <a:rPr lang="en-US" dirty="0">
                <a:solidFill>
                  <a:schemeClr val="bg1"/>
                </a:solidFill>
              </a:rPr>
              <a:t> version for lift &amp; slide typologies with </a:t>
            </a:r>
            <a:r>
              <a:rPr lang="en-US" b="1" dirty="0">
                <a:solidFill>
                  <a:schemeClr val="bg1"/>
                </a:solidFill>
              </a:rPr>
              <a:t>fixed lights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1520226" y="646029"/>
            <a:ext cx="41852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5317676" y="1598004"/>
            <a:ext cx="3826324" cy="370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Automatic version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4737274C-AC75-4E8C-7641-1713AD0D2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D6E16E0B-6578-89D1-5376-B5C8566819E9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4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FF2175-2AE6-4FD7-BD39-FAF98B1E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 r="44412" b="269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4ED313A-C128-4965-8AE4-B5DC0B69AC5F}"/>
              </a:ext>
            </a:extLst>
          </p:cNvPr>
          <p:cNvSpPr/>
          <p:nvPr/>
        </p:nvSpPr>
        <p:spPr>
          <a:xfrm>
            <a:off x="0" y="0"/>
            <a:ext cx="1394085" cy="124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4AEB6125-AC9C-4F9E-AEB1-8CA63CE09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33FEEC45-8E6C-16E9-315D-30EA755E99CA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prstClr val="black"/>
                </a:solidFill>
                <a:latin typeface="Calibri Light" panose="020F0302020204030204"/>
              </a:rPr>
              <a:t>Functionality &amp; Credibility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262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Assembly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DDF3B-7316-C7CE-C19B-30DA67E63E91}"/>
              </a:ext>
            </a:extLst>
          </p:cNvPr>
          <p:cNvSpPr txBox="1"/>
          <p:nvPr/>
        </p:nvSpPr>
        <p:spPr>
          <a:xfrm>
            <a:off x="2886128" y="2466163"/>
            <a:ext cx="1734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buClr>
                <a:srgbClr val="FFC000"/>
              </a:buClr>
            </a:pPr>
            <a:r>
              <a:rPr lang="en-US" b="1" dirty="0">
                <a:solidFill>
                  <a:schemeClr val="bg1"/>
                </a:solidFill>
              </a:rPr>
              <a:t>Standard</a:t>
            </a:r>
            <a:r>
              <a:rPr lang="en-US" dirty="0">
                <a:solidFill>
                  <a:schemeClr val="bg1"/>
                </a:solidFill>
              </a:rPr>
              <a:t> bottom track –  </a:t>
            </a:r>
            <a:r>
              <a:rPr lang="en-US" b="1" dirty="0">
                <a:solidFill>
                  <a:schemeClr val="bg1"/>
                </a:solidFill>
              </a:rPr>
              <a:t>Standard</a:t>
            </a:r>
            <a:r>
              <a:rPr lang="en-US" dirty="0">
                <a:solidFill>
                  <a:schemeClr val="bg1"/>
                </a:solidFill>
              </a:rPr>
              <a:t> 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39618AC-8EF6-2C94-2B57-A8A70FC96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0" b="947"/>
          <a:stretch/>
        </p:blipFill>
        <p:spPr>
          <a:xfrm>
            <a:off x="838621" y="2226940"/>
            <a:ext cx="1895475" cy="17543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765DE6-EB82-EF83-BBC5-EA56F64DAEBF}"/>
              </a:ext>
            </a:extLst>
          </p:cNvPr>
          <p:cNvSpPr txBox="1"/>
          <p:nvPr/>
        </p:nvSpPr>
        <p:spPr>
          <a:xfrm>
            <a:off x="5016014" y="2257850"/>
            <a:ext cx="3159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45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of the track perimetrically with </a:t>
            </a:r>
            <a:r>
              <a:rPr lang="en-US" b="1" dirty="0">
                <a:solidFill>
                  <a:schemeClr val="bg1"/>
                </a:solidFill>
              </a:rPr>
              <a:t>crimp </a:t>
            </a:r>
            <a:r>
              <a:rPr lang="en-US" dirty="0">
                <a:solidFill>
                  <a:schemeClr val="bg1"/>
                </a:solidFill>
              </a:rPr>
              <a:t>or </a:t>
            </a:r>
            <a:r>
              <a:rPr lang="en-US" b="1" dirty="0">
                <a:solidFill>
                  <a:schemeClr val="bg1"/>
                </a:solidFill>
              </a:rPr>
              <a:t>mechanical </a:t>
            </a:r>
            <a:r>
              <a:rPr lang="en-US" dirty="0">
                <a:solidFill>
                  <a:schemeClr val="bg1"/>
                </a:solidFill>
              </a:rPr>
              <a:t>corners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710DA2-8134-D05B-0D79-AC5E23C4E75F}"/>
              </a:ext>
            </a:extLst>
          </p:cNvPr>
          <p:cNvSpPr txBox="1"/>
          <p:nvPr/>
        </p:nvSpPr>
        <p:spPr>
          <a:xfrm>
            <a:off x="2886128" y="4886242"/>
            <a:ext cx="1734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buClr>
                <a:srgbClr val="FFC000"/>
              </a:buClr>
            </a:pPr>
            <a:r>
              <a:rPr lang="en-US" b="1" dirty="0">
                <a:solidFill>
                  <a:schemeClr val="bg1"/>
                </a:solidFill>
              </a:rPr>
              <a:t>Standard</a:t>
            </a:r>
            <a:r>
              <a:rPr lang="en-US" dirty="0">
                <a:solidFill>
                  <a:schemeClr val="bg1"/>
                </a:solidFill>
              </a:rPr>
              <a:t> bottom track – </a:t>
            </a:r>
            <a:r>
              <a:rPr lang="en-US" b="1" dirty="0">
                <a:solidFill>
                  <a:schemeClr val="bg1"/>
                </a:solidFill>
              </a:rPr>
              <a:t>Narrow</a:t>
            </a:r>
            <a:r>
              <a:rPr lang="en-US" dirty="0">
                <a:solidFill>
                  <a:schemeClr val="bg1"/>
                </a:solidFill>
              </a:rPr>
              <a:t>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82A3F8F9-C50C-1962-D868-F3962AA4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21" y="4622168"/>
            <a:ext cx="1898527" cy="1771109"/>
          </a:xfrm>
          <a:prstGeom prst="rect">
            <a:avLst/>
          </a:prstGeom>
        </p:spPr>
      </p:pic>
      <p:sp>
        <p:nvSpPr>
          <p:cNvPr id="28" name="Οβάλ 27">
            <a:extLst>
              <a:ext uri="{FF2B5EF4-FFF2-40B4-BE49-F238E27FC236}">
                <a16:creationId xmlns:a16="http://schemas.microsoft.com/office/drawing/2014/main" id="{9FF279DC-EBAB-09CD-A4C5-048842488DDD}"/>
              </a:ext>
            </a:extLst>
          </p:cNvPr>
          <p:cNvSpPr/>
          <p:nvPr/>
        </p:nvSpPr>
        <p:spPr>
          <a:xfrm>
            <a:off x="1568963" y="3679707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Οβάλ 28">
            <a:extLst>
              <a:ext uri="{FF2B5EF4-FFF2-40B4-BE49-F238E27FC236}">
                <a16:creationId xmlns:a16="http://schemas.microsoft.com/office/drawing/2014/main" id="{984F8063-F82F-9137-DF27-CFC163770035}"/>
              </a:ext>
            </a:extLst>
          </p:cNvPr>
          <p:cNvSpPr/>
          <p:nvPr/>
        </p:nvSpPr>
        <p:spPr>
          <a:xfrm>
            <a:off x="2412790" y="2159167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Οβάλ 29">
            <a:extLst>
              <a:ext uri="{FF2B5EF4-FFF2-40B4-BE49-F238E27FC236}">
                <a16:creationId xmlns:a16="http://schemas.microsoft.com/office/drawing/2014/main" id="{89C3F634-3514-AA5C-1676-A38A85D34AAA}"/>
              </a:ext>
            </a:extLst>
          </p:cNvPr>
          <p:cNvSpPr/>
          <p:nvPr/>
        </p:nvSpPr>
        <p:spPr>
          <a:xfrm>
            <a:off x="2443705" y="4554395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Οβάλ 30">
            <a:extLst>
              <a:ext uri="{FF2B5EF4-FFF2-40B4-BE49-F238E27FC236}">
                <a16:creationId xmlns:a16="http://schemas.microsoft.com/office/drawing/2014/main" id="{CA5F8A1E-6303-EC62-008E-1AB8FD64AF40}"/>
              </a:ext>
            </a:extLst>
          </p:cNvPr>
          <p:cNvSpPr/>
          <p:nvPr/>
        </p:nvSpPr>
        <p:spPr>
          <a:xfrm>
            <a:off x="1608916" y="6131313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FAE442-9C88-797B-FDE6-6C73B87EFC56}"/>
              </a:ext>
            </a:extLst>
          </p:cNvPr>
          <p:cNvSpPr txBox="1"/>
          <p:nvPr/>
        </p:nvSpPr>
        <p:spPr>
          <a:xfrm>
            <a:off x="288735" y="2815892"/>
            <a:ext cx="360000" cy="36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38417D-BD79-C1D7-5F39-40CA24F5FC86}"/>
              </a:ext>
            </a:extLst>
          </p:cNvPr>
          <p:cNvSpPr txBox="1"/>
          <p:nvPr/>
        </p:nvSpPr>
        <p:spPr>
          <a:xfrm>
            <a:off x="311249" y="5323056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95B6AF-59CE-36C8-9BA4-AA972FFEFD24}"/>
              </a:ext>
            </a:extLst>
          </p:cNvPr>
          <p:cNvSpPr txBox="1"/>
          <p:nvPr/>
        </p:nvSpPr>
        <p:spPr>
          <a:xfrm>
            <a:off x="8570941" y="3746258"/>
            <a:ext cx="360000" cy="36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B92597-4F44-2FA9-23A4-5C71E38E098A}"/>
              </a:ext>
            </a:extLst>
          </p:cNvPr>
          <p:cNvSpPr txBox="1"/>
          <p:nvPr/>
        </p:nvSpPr>
        <p:spPr>
          <a:xfrm>
            <a:off x="8596897" y="5539098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Δεξί άγκιστρο 35">
            <a:extLst>
              <a:ext uri="{FF2B5EF4-FFF2-40B4-BE49-F238E27FC236}">
                <a16:creationId xmlns:a16="http://schemas.microsoft.com/office/drawing/2014/main" id="{5077BE43-98DA-5868-CE0D-D53C695EE383}"/>
              </a:ext>
            </a:extLst>
          </p:cNvPr>
          <p:cNvSpPr/>
          <p:nvPr/>
        </p:nvSpPr>
        <p:spPr>
          <a:xfrm>
            <a:off x="8213530" y="3547170"/>
            <a:ext cx="235527" cy="758176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Δεξί άγκιστρο 36">
            <a:extLst>
              <a:ext uri="{FF2B5EF4-FFF2-40B4-BE49-F238E27FC236}">
                <a16:creationId xmlns:a16="http://schemas.microsoft.com/office/drawing/2014/main" id="{E16DB19E-056D-DD28-317D-2B0BFCD7A90C}"/>
              </a:ext>
            </a:extLst>
          </p:cNvPr>
          <p:cNvSpPr/>
          <p:nvPr/>
        </p:nvSpPr>
        <p:spPr>
          <a:xfrm>
            <a:off x="8209409" y="5054252"/>
            <a:ext cx="239647" cy="1339025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3A727966-A39C-EBA2-28AE-C23DD7EA9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484FFB-2356-FE56-9BCE-EEE08C517E85}"/>
              </a:ext>
            </a:extLst>
          </p:cNvPr>
          <p:cNvSpPr txBox="1"/>
          <p:nvPr/>
        </p:nvSpPr>
        <p:spPr>
          <a:xfrm>
            <a:off x="5016015" y="3575021"/>
            <a:ext cx="3159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45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of the sash perimetrically with </a:t>
            </a:r>
            <a:r>
              <a:rPr lang="en-US" b="1" dirty="0">
                <a:solidFill>
                  <a:schemeClr val="bg1"/>
                </a:solidFill>
              </a:rPr>
              <a:t>crimp </a:t>
            </a:r>
            <a:r>
              <a:rPr lang="en-US" dirty="0">
                <a:solidFill>
                  <a:schemeClr val="bg1"/>
                </a:solidFill>
              </a:rPr>
              <a:t>corners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C8E234-FE93-2B10-FFCF-230FCDC2F1DC}"/>
              </a:ext>
            </a:extLst>
          </p:cNvPr>
          <p:cNvSpPr txBox="1"/>
          <p:nvPr/>
        </p:nvSpPr>
        <p:spPr>
          <a:xfrm>
            <a:off x="5016015" y="4965627"/>
            <a:ext cx="3159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45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of the sash with </a:t>
            </a:r>
            <a:r>
              <a:rPr lang="en-US" b="1" dirty="0">
                <a:solidFill>
                  <a:schemeClr val="bg1"/>
                </a:solidFill>
              </a:rPr>
              <a:t>crimp </a:t>
            </a:r>
            <a:r>
              <a:rPr lang="en-US" dirty="0">
                <a:solidFill>
                  <a:schemeClr val="bg1"/>
                </a:solidFill>
              </a:rPr>
              <a:t>corners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with </a:t>
            </a:r>
            <a:r>
              <a:rPr lang="en-US" b="1" dirty="0">
                <a:solidFill>
                  <a:schemeClr val="bg1"/>
                </a:solidFill>
              </a:rPr>
              <a:t>plastic cap connectors</a:t>
            </a:r>
            <a:r>
              <a:rPr lang="en-US" dirty="0">
                <a:solidFill>
                  <a:schemeClr val="bg1"/>
                </a:solidFill>
              </a:rPr>
              <a:t> at the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38" name="Ευθεία γραμμή σύνδεσης 37">
            <a:extLst>
              <a:ext uri="{FF2B5EF4-FFF2-40B4-BE49-F238E27FC236}">
                <a16:creationId xmlns:a16="http://schemas.microsoft.com/office/drawing/2014/main" id="{05B24880-4481-2ABF-850A-2C086FA5AD11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7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Calibri Light" panose="020F0302020204030204"/>
              </a:rPr>
              <a:t>Assembly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DDF3B-7316-C7CE-C19B-30DA67E63E91}"/>
              </a:ext>
            </a:extLst>
          </p:cNvPr>
          <p:cNvSpPr txBox="1"/>
          <p:nvPr/>
        </p:nvSpPr>
        <p:spPr>
          <a:xfrm>
            <a:off x="2859595" y="4800864"/>
            <a:ext cx="1955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buClr>
                <a:srgbClr val="FFC000"/>
              </a:buClr>
            </a:pPr>
            <a:r>
              <a:rPr lang="en-US" b="1" dirty="0">
                <a:solidFill>
                  <a:schemeClr val="bg1"/>
                </a:solidFill>
              </a:rPr>
              <a:t>Flat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b="1" dirty="0">
                <a:solidFill>
                  <a:schemeClr val="bg1"/>
                </a:solidFill>
              </a:rPr>
              <a:t>Eclipse</a:t>
            </a:r>
            <a:r>
              <a:rPr lang="en-US" dirty="0">
                <a:solidFill>
                  <a:schemeClr val="bg1"/>
                </a:solidFill>
              </a:rPr>
              <a:t> bottom track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en-US" b="1" dirty="0">
                <a:solidFill>
                  <a:schemeClr val="bg1"/>
                </a:solidFill>
              </a:rPr>
              <a:t>Narrow</a:t>
            </a:r>
            <a:r>
              <a:rPr lang="en-US" dirty="0">
                <a:solidFill>
                  <a:schemeClr val="bg1"/>
                </a:solidFill>
              </a:rPr>
              <a:t>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65DE6-EB82-EF83-BBC5-EA56F64DAEBF}"/>
              </a:ext>
            </a:extLst>
          </p:cNvPr>
          <p:cNvSpPr txBox="1"/>
          <p:nvPr/>
        </p:nvSpPr>
        <p:spPr>
          <a:xfrm>
            <a:off x="5028475" y="2277072"/>
            <a:ext cx="3334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45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of the track with </a:t>
            </a:r>
            <a:r>
              <a:rPr lang="en-US" b="1" dirty="0">
                <a:solidFill>
                  <a:schemeClr val="bg1"/>
                </a:solidFill>
              </a:rPr>
              <a:t>crimp </a:t>
            </a:r>
            <a:r>
              <a:rPr lang="en-US" dirty="0">
                <a:solidFill>
                  <a:schemeClr val="bg1"/>
                </a:solidFill>
              </a:rPr>
              <a:t>or </a:t>
            </a:r>
            <a:r>
              <a:rPr lang="en-US" b="1" dirty="0">
                <a:solidFill>
                  <a:schemeClr val="bg1"/>
                </a:solidFill>
              </a:rPr>
              <a:t>mechanical </a:t>
            </a:r>
            <a:r>
              <a:rPr lang="en-US" dirty="0">
                <a:solidFill>
                  <a:schemeClr val="bg1"/>
                </a:solidFill>
              </a:rPr>
              <a:t>corners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and special </a:t>
            </a:r>
            <a:r>
              <a:rPr lang="en-US" b="1" dirty="0">
                <a:solidFill>
                  <a:schemeClr val="bg1"/>
                </a:solidFill>
              </a:rPr>
              <a:t>end caps </a:t>
            </a:r>
            <a:r>
              <a:rPr lang="en-US" dirty="0">
                <a:solidFill>
                  <a:schemeClr val="bg1"/>
                </a:solidFill>
              </a:rPr>
              <a:t>for the bottom track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710DA2-8134-D05B-0D79-AC5E23C4E75F}"/>
              </a:ext>
            </a:extLst>
          </p:cNvPr>
          <p:cNvSpPr txBox="1"/>
          <p:nvPr/>
        </p:nvSpPr>
        <p:spPr>
          <a:xfrm>
            <a:off x="2859595" y="2596828"/>
            <a:ext cx="1955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buClr>
                <a:srgbClr val="FFC000"/>
              </a:buClr>
            </a:pPr>
            <a:r>
              <a:rPr lang="en-US" b="1" dirty="0">
                <a:solidFill>
                  <a:schemeClr val="bg1"/>
                </a:solidFill>
              </a:rPr>
              <a:t>Flat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b="1" dirty="0">
                <a:solidFill>
                  <a:schemeClr val="bg1"/>
                </a:solidFill>
              </a:rPr>
              <a:t>Eclipse</a:t>
            </a:r>
            <a:r>
              <a:rPr lang="en-US" dirty="0">
                <a:solidFill>
                  <a:schemeClr val="bg1"/>
                </a:solidFill>
              </a:rPr>
              <a:t> bottom track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en-US" b="1" dirty="0">
                <a:solidFill>
                  <a:schemeClr val="bg1"/>
                </a:solidFill>
              </a:rPr>
              <a:t>Standard</a:t>
            </a:r>
            <a:r>
              <a:rPr lang="en-US" dirty="0">
                <a:solidFill>
                  <a:schemeClr val="bg1"/>
                </a:solidFill>
              </a:rPr>
              <a:t>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0AF5ADB-830A-60FC-6D54-532503CB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9" y="4545147"/>
            <a:ext cx="1955890" cy="181590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02DD3F5-4795-AB80-AF98-22941A490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" b="1031"/>
          <a:stretch/>
        </p:blipFill>
        <p:spPr>
          <a:xfrm>
            <a:off x="812439" y="2250477"/>
            <a:ext cx="1955940" cy="1775460"/>
          </a:xfrm>
          <a:prstGeom prst="rect">
            <a:avLst/>
          </a:prstGeom>
        </p:spPr>
      </p:pic>
      <p:sp>
        <p:nvSpPr>
          <p:cNvPr id="16" name="Οβάλ 15">
            <a:extLst>
              <a:ext uri="{FF2B5EF4-FFF2-40B4-BE49-F238E27FC236}">
                <a16:creationId xmlns:a16="http://schemas.microsoft.com/office/drawing/2014/main" id="{2EA8D0AA-A645-B48D-86A3-9C94CC614F7D}"/>
              </a:ext>
            </a:extLst>
          </p:cNvPr>
          <p:cNvSpPr/>
          <p:nvPr/>
        </p:nvSpPr>
        <p:spPr>
          <a:xfrm>
            <a:off x="2487919" y="6097142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Οβάλ 16">
            <a:extLst>
              <a:ext uri="{FF2B5EF4-FFF2-40B4-BE49-F238E27FC236}">
                <a16:creationId xmlns:a16="http://schemas.microsoft.com/office/drawing/2014/main" id="{859CAA1E-99F7-3EDB-D78B-FC946536D596}"/>
              </a:ext>
            </a:extLst>
          </p:cNvPr>
          <p:cNvSpPr/>
          <p:nvPr/>
        </p:nvSpPr>
        <p:spPr>
          <a:xfrm>
            <a:off x="1611263" y="6097142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D17C6AC4-4CEB-0573-9895-C49C76108FA4}"/>
              </a:ext>
            </a:extLst>
          </p:cNvPr>
          <p:cNvSpPr/>
          <p:nvPr/>
        </p:nvSpPr>
        <p:spPr>
          <a:xfrm>
            <a:off x="2480671" y="3748962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0B40A8FA-3444-B6B3-725D-75D62A494C39}"/>
              </a:ext>
            </a:extLst>
          </p:cNvPr>
          <p:cNvSpPr/>
          <p:nvPr/>
        </p:nvSpPr>
        <p:spPr>
          <a:xfrm>
            <a:off x="1600922" y="3748962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B582E6-C62A-6097-D088-655C62554E65}"/>
              </a:ext>
            </a:extLst>
          </p:cNvPr>
          <p:cNvSpPr txBox="1"/>
          <p:nvPr/>
        </p:nvSpPr>
        <p:spPr>
          <a:xfrm>
            <a:off x="262202" y="5150593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A380B4-00F7-B13C-3298-4A3F5352E5B0}"/>
              </a:ext>
            </a:extLst>
          </p:cNvPr>
          <p:cNvSpPr txBox="1"/>
          <p:nvPr/>
        </p:nvSpPr>
        <p:spPr>
          <a:xfrm>
            <a:off x="262202" y="2951061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0C83BA-237C-9F24-9261-6C8C0720EF56}"/>
              </a:ext>
            </a:extLst>
          </p:cNvPr>
          <p:cNvSpPr txBox="1"/>
          <p:nvPr/>
        </p:nvSpPr>
        <p:spPr>
          <a:xfrm>
            <a:off x="8604527" y="4169515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651A1-E7F0-F9F8-9947-69A88954BF2E}"/>
              </a:ext>
            </a:extLst>
          </p:cNvPr>
          <p:cNvSpPr txBox="1"/>
          <p:nvPr/>
        </p:nvSpPr>
        <p:spPr>
          <a:xfrm>
            <a:off x="8604527" y="5568339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Δεξί άγκιστρο 26">
            <a:extLst>
              <a:ext uri="{FF2B5EF4-FFF2-40B4-BE49-F238E27FC236}">
                <a16:creationId xmlns:a16="http://schemas.microsoft.com/office/drawing/2014/main" id="{0F57782C-3D79-416F-F2B1-F024C1F1E941}"/>
              </a:ext>
            </a:extLst>
          </p:cNvPr>
          <p:cNvSpPr/>
          <p:nvPr/>
        </p:nvSpPr>
        <p:spPr>
          <a:xfrm>
            <a:off x="8218777" y="3940854"/>
            <a:ext cx="232017" cy="845021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Δεξί άγκιστρο 27">
            <a:extLst>
              <a:ext uri="{FF2B5EF4-FFF2-40B4-BE49-F238E27FC236}">
                <a16:creationId xmlns:a16="http://schemas.microsoft.com/office/drawing/2014/main" id="{C9E31AAC-AF01-B419-0440-6834BA244C34}"/>
              </a:ext>
            </a:extLst>
          </p:cNvPr>
          <p:cNvSpPr/>
          <p:nvPr/>
        </p:nvSpPr>
        <p:spPr>
          <a:xfrm>
            <a:off x="8218777" y="5056353"/>
            <a:ext cx="235527" cy="1393304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96CF44D0-E845-2C64-CCEF-51A60A322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244D3E4-D3A5-489E-CFE1-9FB86D8961D4}"/>
              </a:ext>
            </a:extLst>
          </p:cNvPr>
          <p:cNvSpPr txBox="1"/>
          <p:nvPr/>
        </p:nvSpPr>
        <p:spPr>
          <a:xfrm>
            <a:off x="5028475" y="3928486"/>
            <a:ext cx="3281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connection of the sash perimetrically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crimp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15492D-2D09-F198-9168-9AB603F29C94}"/>
              </a:ext>
            </a:extLst>
          </p:cNvPr>
          <p:cNvSpPr txBox="1"/>
          <p:nvPr/>
        </p:nvSpPr>
        <p:spPr>
          <a:xfrm>
            <a:off x="5028475" y="5056353"/>
            <a:ext cx="3334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45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of the sash with </a:t>
            </a:r>
            <a:r>
              <a:rPr lang="en-US" b="1" dirty="0">
                <a:solidFill>
                  <a:schemeClr val="bg1"/>
                </a:solidFill>
              </a:rPr>
              <a:t>crimp </a:t>
            </a:r>
            <a:r>
              <a:rPr lang="en-US" dirty="0">
                <a:solidFill>
                  <a:schemeClr val="bg1"/>
                </a:solidFill>
              </a:rPr>
              <a:t>corners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connection with </a:t>
            </a:r>
            <a:r>
              <a:rPr lang="en-US" b="1" dirty="0">
                <a:solidFill>
                  <a:schemeClr val="bg1"/>
                </a:solidFill>
              </a:rPr>
              <a:t>plastic cap connectors</a:t>
            </a:r>
            <a:r>
              <a:rPr lang="en-US" dirty="0">
                <a:solidFill>
                  <a:schemeClr val="bg1"/>
                </a:solidFill>
              </a:rPr>
              <a:t> at the Interlocking profile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31" name="Ευθεία γραμμή σύνδεσης 30">
            <a:extLst>
              <a:ext uri="{FF2B5EF4-FFF2-40B4-BE49-F238E27FC236}">
                <a16:creationId xmlns:a16="http://schemas.microsoft.com/office/drawing/2014/main" id="{4C3106FB-1A97-6C6E-AFC6-F7AD08901BDF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Οβάλ 28">
            <a:extLst>
              <a:ext uri="{FF2B5EF4-FFF2-40B4-BE49-F238E27FC236}">
                <a16:creationId xmlns:a16="http://schemas.microsoft.com/office/drawing/2014/main" id="{E5A0553F-5374-F008-6091-DCF61B8014D3}"/>
              </a:ext>
            </a:extLst>
          </p:cNvPr>
          <p:cNvSpPr/>
          <p:nvPr/>
        </p:nvSpPr>
        <p:spPr>
          <a:xfrm>
            <a:off x="2551337" y="2131457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Οβάλ 33">
            <a:extLst>
              <a:ext uri="{FF2B5EF4-FFF2-40B4-BE49-F238E27FC236}">
                <a16:creationId xmlns:a16="http://schemas.microsoft.com/office/drawing/2014/main" id="{3E644FA9-3D9A-EBAF-60DA-733751B5CA37}"/>
              </a:ext>
            </a:extLst>
          </p:cNvPr>
          <p:cNvSpPr/>
          <p:nvPr/>
        </p:nvSpPr>
        <p:spPr>
          <a:xfrm>
            <a:off x="2582252" y="4457410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2" grpId="0"/>
      <p:bldP spid="33" grpId="0"/>
      <p:bldP spid="29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Central seals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36397BC-652B-437A-C595-D4B87B27D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8" t="52111" r="11365"/>
          <a:stretch/>
        </p:blipFill>
        <p:spPr>
          <a:xfrm>
            <a:off x="4632448" y="4854195"/>
            <a:ext cx="1768047" cy="13636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9605D5-18D5-05A9-9FBA-F63CE29D406F}"/>
              </a:ext>
            </a:extLst>
          </p:cNvPr>
          <p:cNvSpPr txBox="1"/>
          <p:nvPr/>
        </p:nvSpPr>
        <p:spPr>
          <a:xfrm>
            <a:off x="577842" y="3255395"/>
            <a:ext cx="36242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Top central seals</a:t>
            </a:r>
            <a:r>
              <a:rPr lang="en-US" dirty="0">
                <a:solidFill>
                  <a:schemeClr val="bg1"/>
                </a:solidFill>
              </a:rPr>
              <a:t> are placed over the PVC profile of the upper track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Bottom PVC profile is interrupted for the installation of the </a:t>
            </a:r>
            <a:r>
              <a:rPr lang="en-US" b="1" dirty="0">
                <a:solidFill>
                  <a:schemeClr val="bg1"/>
                </a:solidFill>
              </a:rPr>
              <a:t>bottom central seals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ACBDA62-4F52-8B72-9959-70E5330B3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1" r="10912" b="53453"/>
          <a:stretch/>
        </p:blipFill>
        <p:spPr>
          <a:xfrm>
            <a:off x="4615107" y="3155878"/>
            <a:ext cx="1768047" cy="132540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27D292A6-6986-84E8-BC84-B936B4405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4" r="4673"/>
          <a:stretch/>
        </p:blipFill>
        <p:spPr>
          <a:xfrm>
            <a:off x="6830804" y="3166701"/>
            <a:ext cx="1674010" cy="1325404"/>
          </a:xfrm>
          <a:prstGeom prst="rect">
            <a:avLst/>
          </a:prstGeom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747BE005-3F0A-FCF5-C85E-E66F66BA7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804" y="4854195"/>
            <a:ext cx="1674010" cy="135777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10C54D-AA52-8740-2103-D179F73AF2AD}"/>
              </a:ext>
            </a:extLst>
          </p:cNvPr>
          <p:cNvSpPr txBox="1"/>
          <p:nvPr/>
        </p:nvSpPr>
        <p:spPr>
          <a:xfrm>
            <a:off x="4489481" y="2332019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standard Interlocking profile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FD102D-C535-6660-9D07-1FD08789DDE5}"/>
              </a:ext>
            </a:extLst>
          </p:cNvPr>
          <p:cNvSpPr txBox="1"/>
          <p:nvPr/>
        </p:nvSpPr>
        <p:spPr>
          <a:xfrm>
            <a:off x="6658159" y="2332019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narrow Interlocking profile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C4C580-DDB4-892A-B4EE-494ED3EF2F93}"/>
              </a:ext>
            </a:extLst>
          </p:cNvPr>
          <p:cNvSpPr txBox="1"/>
          <p:nvPr/>
        </p:nvSpPr>
        <p:spPr>
          <a:xfrm>
            <a:off x="577843" y="1962687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  <a:latin typeface="+mj-lt"/>
              </a:rPr>
              <a:t>standard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17EA688B-AD64-D2DB-2269-CB51A72DC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EF6FA259-6C59-4292-76BC-B81AA82FABCB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Central seals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A5D81-845D-B42A-9955-A642849B59C1}"/>
              </a:ext>
            </a:extLst>
          </p:cNvPr>
          <p:cNvSpPr txBox="1"/>
          <p:nvPr/>
        </p:nvSpPr>
        <p:spPr>
          <a:xfrm>
            <a:off x="654747" y="3013691"/>
            <a:ext cx="35016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Top central seals</a:t>
            </a:r>
            <a:r>
              <a:rPr lang="en-US" dirty="0">
                <a:solidFill>
                  <a:schemeClr val="bg1"/>
                </a:solidFill>
              </a:rPr>
              <a:t> same with standard track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Bottom central seals</a:t>
            </a:r>
            <a:r>
              <a:rPr lang="en-US" dirty="0">
                <a:solidFill>
                  <a:schemeClr val="bg1"/>
                </a:solidFill>
              </a:rPr>
              <a:t> for flat track: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FDCB4-8FBB-44E3-744D-662A567D3CAC}"/>
              </a:ext>
            </a:extLst>
          </p:cNvPr>
          <p:cNvSpPr txBox="1"/>
          <p:nvPr/>
        </p:nvSpPr>
        <p:spPr>
          <a:xfrm>
            <a:off x="577843" y="1962687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  <a:latin typeface="+mj-lt"/>
              </a:rPr>
              <a:t>flat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94962F1-850C-E953-CB23-D91542EA0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4" t="3787"/>
          <a:stretch/>
        </p:blipFill>
        <p:spPr>
          <a:xfrm>
            <a:off x="1048549" y="4615701"/>
            <a:ext cx="3056138" cy="2263799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D28800D0-59AB-1814-3A4A-868E4FAA2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5032BC97-3772-B49E-039D-7F2EEB63E5AC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4A525709-2116-BA88-08FE-84DDBDE97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0" t="4334"/>
          <a:stretch/>
        </p:blipFill>
        <p:spPr>
          <a:xfrm rot="5400000">
            <a:off x="4467358" y="3348970"/>
            <a:ext cx="1921696" cy="171241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989A260F-242F-A52B-6ECC-371532FC1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99067" y="3396986"/>
            <a:ext cx="1921696" cy="161637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940EDA-DE4D-7BF3-DC27-2730E99525AF}"/>
              </a:ext>
            </a:extLst>
          </p:cNvPr>
          <p:cNvSpPr txBox="1"/>
          <p:nvPr/>
        </p:nvSpPr>
        <p:spPr>
          <a:xfrm>
            <a:off x="4489481" y="2332019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standard Interlocking profile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5BD99C-AE31-8C0E-7DDA-A45006E1FA9C}"/>
              </a:ext>
            </a:extLst>
          </p:cNvPr>
          <p:cNvSpPr txBox="1"/>
          <p:nvPr/>
        </p:nvSpPr>
        <p:spPr>
          <a:xfrm>
            <a:off x="6658159" y="2332019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narrow Interlocking profile 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3F0F9273-A149-D96E-E02C-EE0B6EC90D29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104687" y="4756997"/>
            <a:ext cx="384794" cy="99060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4D9A92A5-E416-530F-8651-B4BF48F08E1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104687" y="5166024"/>
            <a:ext cx="2553472" cy="58157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492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083" y="3520300"/>
            <a:ext cx="324291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Thermally insulated lift &amp; slide system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Perfect for wide spans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Minimal and innovative design</a:t>
            </a: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Invisible bottom track totally integrated into the floor (S700 Eclipse version)</a:t>
            </a:r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5901083" y="3044476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C000"/>
                </a:solidFill>
              </a:rPr>
              <a:t>What</a:t>
            </a:r>
            <a:endParaRPr lang="el-GR" sz="2400" dirty="0">
              <a:solidFill>
                <a:srgbClr val="FFC000"/>
              </a:solidFill>
            </a:endParaRPr>
          </a:p>
        </p:txBody>
      </p:sp>
      <p:cxnSp>
        <p:nvCxnSpPr>
          <p:cNvPr id="8" name="Ευθεία γραμμή σύνδεσης 7"/>
          <p:cNvCxnSpPr/>
          <p:nvPr/>
        </p:nvCxnSpPr>
        <p:spPr>
          <a:xfrm flipH="1">
            <a:off x="5932967" y="3437758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A8D75E4-A666-CCAF-A77E-94928DBA4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32" y="1119209"/>
            <a:ext cx="2438405" cy="6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Central seals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FDCB4-8FBB-44E3-744D-662A567D3CAC}"/>
              </a:ext>
            </a:extLst>
          </p:cNvPr>
          <p:cNvSpPr txBox="1"/>
          <p:nvPr/>
        </p:nvSpPr>
        <p:spPr>
          <a:xfrm>
            <a:off x="577843" y="1962687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  <a:latin typeface="+mj-lt"/>
              </a:rPr>
              <a:t>eclipse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C049CB-C3D0-A944-43AC-0A9A4276C60B}"/>
              </a:ext>
            </a:extLst>
          </p:cNvPr>
          <p:cNvSpPr txBox="1"/>
          <p:nvPr/>
        </p:nvSpPr>
        <p:spPr>
          <a:xfrm>
            <a:off x="654747" y="2573792"/>
            <a:ext cx="4576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Top central seals </a:t>
            </a:r>
            <a:r>
              <a:rPr lang="en-US">
                <a:solidFill>
                  <a:schemeClr val="bg1"/>
                </a:solidFill>
              </a:rPr>
              <a:t>same with standard </a:t>
            </a:r>
            <a:r>
              <a:rPr lang="en-US" dirty="0">
                <a:solidFill>
                  <a:schemeClr val="bg1"/>
                </a:solidFill>
              </a:rPr>
              <a:t>track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Bottom central seals </a:t>
            </a:r>
            <a:r>
              <a:rPr lang="en-US" dirty="0">
                <a:solidFill>
                  <a:schemeClr val="bg1"/>
                </a:solidFill>
              </a:rPr>
              <a:t>for eclipse track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6643231-1B72-1975-B422-8A451FCDA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2" b="5002"/>
          <a:stretch/>
        </p:blipFill>
        <p:spPr>
          <a:xfrm>
            <a:off x="1520226" y="3963191"/>
            <a:ext cx="2148905" cy="178735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577454C0-CDEA-5BC1-56FA-E60E959BD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5" t="11676" r="9909" b="5269"/>
          <a:stretch/>
        </p:blipFill>
        <p:spPr>
          <a:xfrm>
            <a:off x="5231615" y="3126062"/>
            <a:ext cx="3181739" cy="3090557"/>
          </a:xfrm>
          <a:prstGeom prst="rect">
            <a:avLst/>
          </a:prstGeom>
        </p:spPr>
      </p:pic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28669B60-8A6D-2CBB-3E9D-C2B59F09D2E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669131" y="4856871"/>
            <a:ext cx="321657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E6EB0504-6471-BB8B-8D0C-F4E392C72D5F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Εικόνα 10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443E45C5-68BF-8669-40DD-13A27245B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r="1"/>
          <a:stretch/>
        </p:blipFill>
        <p:spPr>
          <a:xfrm>
            <a:off x="6515392" y="174233"/>
            <a:ext cx="2449136" cy="6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Porthole barriers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79EA2894-D1EC-518C-EBAE-6607AFC1E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79D579E3-4FB7-2278-564C-CBF64BE51877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0" name="Εικόνα 49">
            <a:extLst>
              <a:ext uri="{FF2B5EF4-FFF2-40B4-BE49-F238E27FC236}">
                <a16:creationId xmlns:a16="http://schemas.microsoft.com/office/drawing/2014/main" id="{D3B4B25F-9DA3-D3DD-0B44-01EAB9DCA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8" t="2664" r="144"/>
          <a:stretch/>
        </p:blipFill>
        <p:spPr>
          <a:xfrm>
            <a:off x="858200" y="3340578"/>
            <a:ext cx="3917253" cy="281700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A7780E4-C119-81D7-F143-37392B22D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8" t="5953" r="74649" b="69831"/>
          <a:stretch/>
        </p:blipFill>
        <p:spPr>
          <a:xfrm>
            <a:off x="5666819" y="4662997"/>
            <a:ext cx="1995697" cy="149458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E2B98841-16A0-B24D-E883-9791E70C5654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267200" y="5029200"/>
            <a:ext cx="1399619" cy="38109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9C7D6402-D370-5779-8AC3-2C9D7704445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020291" y="5410290"/>
            <a:ext cx="2646528" cy="40060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3BDBC4-75AA-44D0-6A88-FA51CBA2697A}"/>
              </a:ext>
            </a:extLst>
          </p:cNvPr>
          <p:cNvSpPr txBox="1"/>
          <p:nvPr/>
        </p:nvSpPr>
        <p:spPr>
          <a:xfrm>
            <a:off x="800332" y="2570639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  <a:latin typeface="+mj-lt"/>
              </a:rPr>
              <a:t>standard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0BDF1-E9E6-985C-34BA-4FA59FCE802F}"/>
              </a:ext>
            </a:extLst>
          </p:cNvPr>
          <p:cNvSpPr txBox="1"/>
          <p:nvPr/>
        </p:nvSpPr>
        <p:spPr>
          <a:xfrm>
            <a:off x="5317675" y="2239745"/>
            <a:ext cx="34184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Optimizes the </a:t>
            </a:r>
            <a:r>
              <a:rPr lang="en-US" b="1" dirty="0">
                <a:solidFill>
                  <a:schemeClr val="bg1"/>
                </a:solidFill>
              </a:rPr>
              <a:t>evacuation of the water 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Enhances the </a:t>
            </a:r>
            <a:r>
              <a:rPr lang="en-US" b="1" dirty="0">
                <a:solidFill>
                  <a:schemeClr val="bg1"/>
                </a:solidFill>
              </a:rPr>
              <a:t>sealing </a:t>
            </a:r>
            <a:r>
              <a:rPr lang="en-US" dirty="0">
                <a:solidFill>
                  <a:schemeClr val="bg1"/>
                </a:solidFill>
              </a:rPr>
              <a:t>of the bottom track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Available for all typologies</a:t>
            </a:r>
          </a:p>
        </p:txBody>
      </p:sp>
    </p:spTree>
    <p:extLst>
      <p:ext uri="{BB962C8B-B14F-4D97-AF65-F5344CB8AC3E}">
        <p14:creationId xmlns:p14="http://schemas.microsoft.com/office/powerpoint/2010/main" val="344749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18D09C3A-70B1-61F1-ED40-8C85D11F7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8"/>
          <a:stretch/>
        </p:blipFill>
        <p:spPr>
          <a:xfrm>
            <a:off x="1599345" y="4556039"/>
            <a:ext cx="6359236" cy="2127728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Porthole barriers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D3BF3409-A6F0-1C26-1B41-50779549CEC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6" name="Picture 2" descr="Φωτογραφία">
            <a:extLst>
              <a:ext uri="{FF2B5EF4-FFF2-40B4-BE49-F238E27FC236}">
                <a16:creationId xmlns:a16="http://schemas.microsoft.com/office/drawing/2014/main" id="{8B586DAB-CEEB-D0AC-7BE4-3CEF3153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 b="4060"/>
          <a:stretch/>
        </p:blipFill>
        <p:spPr bwMode="auto">
          <a:xfrm>
            <a:off x="3276834" y="2594951"/>
            <a:ext cx="1752131" cy="1565841"/>
          </a:xfrm>
          <a:prstGeom prst="rect">
            <a:avLst/>
          </a:prstGeom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46BE61-528D-8473-BDFC-F6EA0EFC1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3" b="4108"/>
          <a:stretch/>
        </p:blipFill>
        <p:spPr>
          <a:xfrm>
            <a:off x="5193528" y="2596733"/>
            <a:ext cx="1752134" cy="156584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C0FD9FC5-5ACD-7220-AA15-1C58D4946B7A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Εικόνα 10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0609FEFE-0347-C6B1-B5F0-805AF14BD4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r="1"/>
          <a:stretch/>
        </p:blipFill>
        <p:spPr>
          <a:xfrm>
            <a:off x="6515392" y="174233"/>
            <a:ext cx="2449136" cy="678514"/>
          </a:xfrm>
          <a:prstGeom prst="rect">
            <a:avLst/>
          </a:prstGeom>
        </p:spPr>
      </p:pic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B953EF3-5775-395A-C79A-DA3CEE14522E}"/>
              </a:ext>
            </a:extLst>
          </p:cNvPr>
          <p:cNvCxnSpPr>
            <a:cxnSpLocks/>
            <a:stCxn id="1026" idx="2"/>
          </p:cNvCxnSpPr>
          <p:nvPr/>
        </p:nvCxnSpPr>
        <p:spPr>
          <a:xfrm flipH="1">
            <a:off x="3450324" y="4160792"/>
            <a:ext cx="702576" cy="148682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3087826B-3E76-738B-7462-9947E9189CE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367020" y="4162575"/>
            <a:ext cx="702575" cy="148503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56E033-1771-C160-F95D-A6F7F428D960}"/>
              </a:ext>
            </a:extLst>
          </p:cNvPr>
          <p:cNvSpPr txBox="1"/>
          <p:nvPr/>
        </p:nvSpPr>
        <p:spPr>
          <a:xfrm>
            <a:off x="800332" y="2570639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</a:rPr>
              <a:t>eclipse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CC1392C5-4496-4025-2FD1-C581B76B5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299" y="2595842"/>
            <a:ext cx="1722613" cy="156495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9F5112AC-C585-A256-0737-D29C801C24F7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945662" y="4160792"/>
            <a:ext cx="1020944" cy="148682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 evacuation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237FAFF-A1EF-E2C3-4D76-55E5B2428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D0A544C-27BD-1A19-9F35-77D28105B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325"/>
          <a:stretch/>
        </p:blipFill>
        <p:spPr>
          <a:xfrm>
            <a:off x="548641" y="2828214"/>
            <a:ext cx="4199440" cy="1492712"/>
          </a:xfrm>
          <a:prstGeom prst="rect">
            <a:avLst/>
          </a:prstGeom>
        </p:spPr>
      </p:pic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56C22449-0987-8525-551B-5B2808503F38}"/>
              </a:ext>
            </a:extLst>
          </p:cNvPr>
          <p:cNvSpPr/>
          <p:nvPr/>
        </p:nvSpPr>
        <p:spPr>
          <a:xfrm>
            <a:off x="1983549" y="3383803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BA7C8E8B-0CF6-5BFE-C7B1-6E185E1EBD02}"/>
              </a:ext>
            </a:extLst>
          </p:cNvPr>
          <p:cNvSpPr/>
          <p:nvPr/>
        </p:nvSpPr>
        <p:spPr>
          <a:xfrm rot="5400000">
            <a:off x="1318946" y="3686420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772BE083-F80F-DB0C-8F3D-9DB4F249857B}"/>
              </a:ext>
            </a:extLst>
          </p:cNvPr>
          <p:cNvSpPr/>
          <p:nvPr/>
        </p:nvSpPr>
        <p:spPr>
          <a:xfrm rot="5400000">
            <a:off x="828779" y="3686420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6F35E-0048-6498-EAF5-BE05EFC51A5C}"/>
              </a:ext>
            </a:extLst>
          </p:cNvPr>
          <p:cNvSpPr txBox="1"/>
          <p:nvPr/>
        </p:nvSpPr>
        <p:spPr>
          <a:xfrm>
            <a:off x="5315109" y="2777251"/>
            <a:ext cx="370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follows the way out through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chamber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track</a:t>
            </a: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1B5D434D-A917-9AD5-61E8-F2109A325800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03D62297-8D0B-0BA3-991A-BFF19248CB04}"/>
              </a:ext>
            </a:extLst>
          </p:cNvPr>
          <p:cNvSpPr/>
          <p:nvPr/>
        </p:nvSpPr>
        <p:spPr>
          <a:xfrm rot="5400000">
            <a:off x="1826946" y="3696580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13873B73-29E0-9F99-ECDF-332A6ED24455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4420FF-3E5D-9BE2-31B9-5636DF59E287}"/>
              </a:ext>
            </a:extLst>
          </p:cNvPr>
          <p:cNvSpPr txBox="1"/>
          <p:nvPr/>
        </p:nvSpPr>
        <p:spPr>
          <a:xfrm>
            <a:off x="577843" y="1962687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  <a:latin typeface="+mj-lt"/>
              </a:rPr>
              <a:t>standard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E425882-71A1-8F9A-7C66-2FD12FFE9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640" y="4897548"/>
            <a:ext cx="2024013" cy="107643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A41812FE-304D-3986-69A8-57DC95B4E4DF}"/>
              </a:ext>
            </a:extLst>
          </p:cNvPr>
          <p:cNvSpPr/>
          <p:nvPr/>
        </p:nvSpPr>
        <p:spPr>
          <a:xfrm rot="2312120">
            <a:off x="2168655" y="5424118"/>
            <a:ext cx="125012" cy="464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F4A2-6A0A-7D7C-178B-449212B9D171}"/>
              </a:ext>
            </a:extLst>
          </p:cNvPr>
          <p:cNvSpPr txBox="1"/>
          <p:nvPr/>
        </p:nvSpPr>
        <p:spPr>
          <a:xfrm>
            <a:off x="5315109" y="4766103"/>
            <a:ext cx="3742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PVC profile machining also necessary for water evacuation</a:t>
            </a: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C373AA4F-3288-3E76-FE74-639C1424546E}"/>
              </a:ext>
            </a:extLst>
          </p:cNvPr>
          <p:cNvCxnSpPr>
            <a:cxnSpLocks/>
            <a:stCxn id="6" idx="1"/>
            <a:endCxn id="3" idx="3"/>
          </p:cNvCxnSpPr>
          <p:nvPr/>
        </p:nvCxnSpPr>
        <p:spPr>
          <a:xfrm flipH="1">
            <a:off x="3842653" y="5089269"/>
            <a:ext cx="1472456" cy="34649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8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6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 evacuation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237FAFF-A1EF-E2C3-4D76-55E5B2428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C4D7D73-C900-0EF2-1C81-15C78C51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35" y="1984387"/>
            <a:ext cx="2032317" cy="46561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BD53BA-C187-D0C9-4763-1D1B31666C58}"/>
              </a:ext>
            </a:extLst>
          </p:cNvPr>
          <p:cNvSpPr txBox="1"/>
          <p:nvPr/>
        </p:nvSpPr>
        <p:spPr>
          <a:xfrm>
            <a:off x="1024017" y="1564913"/>
            <a:ext cx="2282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l-GR"/>
            </a:defPPr>
            <a:lvl1pPr marL="285750" indent="-285750">
              <a:buClr>
                <a:srgbClr val="FFC000"/>
              </a:buClr>
              <a:buFont typeface="Wingdings" panose="05000000000000000000" pitchFamily="2" charset="2"/>
              <a:buChar char="q"/>
              <a:defRPr>
                <a:solidFill>
                  <a:srgbClr val="FFC000"/>
                </a:solidFill>
                <a:latin typeface="+mj-lt"/>
              </a:defRPr>
            </a:lvl1pPr>
          </a:lstStyle>
          <a:p>
            <a:r>
              <a:rPr lang="en-US"/>
              <a:t>For flat </a:t>
            </a:r>
            <a:r>
              <a:rPr lang="en-US" dirty="0"/>
              <a:t>track</a:t>
            </a:r>
            <a:endParaRPr lang="el-GR" dirty="0"/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7A9735FA-9F9D-A7FE-52D5-24B1693E4650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6325CDB-3A63-2C4A-D5A3-BCC392CE0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589" y="5453093"/>
            <a:ext cx="5183204" cy="1111260"/>
          </a:xfrm>
          <a:prstGeom prst="rect">
            <a:avLst/>
          </a:prstGeom>
        </p:spPr>
      </p:pic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E148BE2F-CCF0-64EE-7A76-315951E37529}"/>
              </a:ext>
            </a:extLst>
          </p:cNvPr>
          <p:cNvSpPr/>
          <p:nvPr/>
        </p:nvSpPr>
        <p:spPr>
          <a:xfrm>
            <a:off x="6407391" y="5538342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9738BEA7-1EBD-39D0-E0C4-9CF4BCAF3BD6}"/>
              </a:ext>
            </a:extLst>
          </p:cNvPr>
          <p:cNvSpPr/>
          <p:nvPr/>
        </p:nvSpPr>
        <p:spPr>
          <a:xfrm rot="5233510">
            <a:off x="5932410" y="5720032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37C6EB54-567F-5891-5348-D4F545A4E101}"/>
              </a:ext>
            </a:extLst>
          </p:cNvPr>
          <p:cNvSpPr/>
          <p:nvPr/>
        </p:nvSpPr>
        <p:spPr>
          <a:xfrm rot="5400000">
            <a:off x="5188504" y="5785144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Βέλος: Κάτω 20">
            <a:extLst>
              <a:ext uri="{FF2B5EF4-FFF2-40B4-BE49-F238E27FC236}">
                <a16:creationId xmlns:a16="http://schemas.microsoft.com/office/drawing/2014/main" id="{353909D7-351F-BAD0-51E6-FC7D7B4D64B8}"/>
              </a:ext>
            </a:extLst>
          </p:cNvPr>
          <p:cNvSpPr/>
          <p:nvPr/>
        </p:nvSpPr>
        <p:spPr>
          <a:xfrm rot="5400000">
            <a:off x="4630567" y="5802945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1DD2E9B6-5969-DBB4-1D2E-08510A17379A}"/>
              </a:ext>
            </a:extLst>
          </p:cNvPr>
          <p:cNvSpPr/>
          <p:nvPr/>
        </p:nvSpPr>
        <p:spPr>
          <a:xfrm rot="5400000">
            <a:off x="4081286" y="5803575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771FD1A9-6682-B3CF-A12D-339C58B7F4B5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B248A1D-8481-EE2B-A6AD-891C7DED94E1}"/>
              </a:ext>
            </a:extLst>
          </p:cNvPr>
          <p:cNvSpPr txBox="1"/>
          <p:nvPr/>
        </p:nvSpPr>
        <p:spPr>
          <a:xfrm>
            <a:off x="3689049" y="2158612"/>
            <a:ext cx="5183204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water drainage system even under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weather conditions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Specially patented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drainage accessory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placed under the central </a:t>
            </a:r>
            <a:r>
              <a:rPr lang="en-US" noProof="0" dirty="0">
                <a:solidFill>
                  <a:schemeClr val="bg1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terlocking, offering a high level of watertightness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profiles, allow the water to flow through the profiles to its way out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Track profiles at the bottom are </a:t>
            </a: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pretreated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 by ALUMIL to make the installation easier for the manufacturer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 evacuation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CBA1F5-49BB-B7D9-7596-660CBA52B5A9}"/>
              </a:ext>
            </a:extLst>
          </p:cNvPr>
          <p:cNvSpPr txBox="1"/>
          <p:nvPr/>
        </p:nvSpPr>
        <p:spPr>
          <a:xfrm>
            <a:off x="5684000" y="2305540"/>
            <a:ext cx="3366024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drainage through the bottom track</a:t>
            </a: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affecting its thermal insulation</a:t>
            </a: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ends up in the system’s gutter connected with the plug system through a 3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2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 pipe</a:t>
            </a:r>
            <a:endParaRPr kumimoji="0" lang="el-GR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Τίτλος 1">
            <a:extLst>
              <a:ext uri="{FF2B5EF4-FFF2-40B4-BE49-F238E27FC236}">
                <a16:creationId xmlns:a16="http://schemas.microsoft.com/office/drawing/2014/main" id="{A8F3DF6A-83E5-4468-89F9-EC0DED045F0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D76821-2C5D-FEEF-C48A-1A1F64F8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6" y="2748658"/>
            <a:ext cx="5024564" cy="3813221"/>
          </a:xfrm>
          <a:prstGeom prst="rect">
            <a:avLst/>
          </a:prstGeom>
        </p:spPr>
      </p:pic>
      <p:sp>
        <p:nvSpPr>
          <p:cNvPr id="39" name="Βέλος: Κάτω 38">
            <a:extLst>
              <a:ext uri="{FF2B5EF4-FFF2-40B4-BE49-F238E27FC236}">
                <a16:creationId xmlns:a16="http://schemas.microsoft.com/office/drawing/2014/main" id="{62B7C581-4420-7E5C-C0FB-9B69EC536274}"/>
              </a:ext>
            </a:extLst>
          </p:cNvPr>
          <p:cNvSpPr/>
          <p:nvPr/>
        </p:nvSpPr>
        <p:spPr>
          <a:xfrm>
            <a:off x="4428730" y="536153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Βέλος: Κάτω 39">
            <a:extLst>
              <a:ext uri="{FF2B5EF4-FFF2-40B4-BE49-F238E27FC236}">
                <a16:creationId xmlns:a16="http://schemas.microsoft.com/office/drawing/2014/main" id="{2F7ED2BB-0672-CF84-CF20-8677FECC77E7}"/>
              </a:ext>
            </a:extLst>
          </p:cNvPr>
          <p:cNvSpPr/>
          <p:nvPr/>
        </p:nvSpPr>
        <p:spPr>
          <a:xfrm>
            <a:off x="2549130" y="517865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Βέλος: Κάτω 43">
            <a:extLst>
              <a:ext uri="{FF2B5EF4-FFF2-40B4-BE49-F238E27FC236}">
                <a16:creationId xmlns:a16="http://schemas.microsoft.com/office/drawing/2014/main" id="{34962C86-2732-4F30-E24B-2EF6A3642C76}"/>
              </a:ext>
            </a:extLst>
          </p:cNvPr>
          <p:cNvSpPr/>
          <p:nvPr/>
        </p:nvSpPr>
        <p:spPr>
          <a:xfrm>
            <a:off x="1167370" y="525993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Βέλος: Κάτω 45">
            <a:extLst>
              <a:ext uri="{FF2B5EF4-FFF2-40B4-BE49-F238E27FC236}">
                <a16:creationId xmlns:a16="http://schemas.microsoft.com/office/drawing/2014/main" id="{0DAC88CA-989E-93B7-275E-57B5541E1A2F}"/>
              </a:ext>
            </a:extLst>
          </p:cNvPr>
          <p:cNvSpPr/>
          <p:nvPr/>
        </p:nvSpPr>
        <p:spPr>
          <a:xfrm rot="5400000">
            <a:off x="2815917" y="5637118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Βέλος: Κάτω 47">
            <a:extLst>
              <a:ext uri="{FF2B5EF4-FFF2-40B4-BE49-F238E27FC236}">
                <a16:creationId xmlns:a16="http://schemas.microsoft.com/office/drawing/2014/main" id="{891C7717-DE34-5E44-250D-198E1F76E52E}"/>
              </a:ext>
            </a:extLst>
          </p:cNvPr>
          <p:cNvSpPr/>
          <p:nvPr/>
        </p:nvSpPr>
        <p:spPr>
          <a:xfrm rot="5400000">
            <a:off x="3265257" y="5648983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Βέλος: Κάτω 48">
            <a:extLst>
              <a:ext uri="{FF2B5EF4-FFF2-40B4-BE49-F238E27FC236}">
                <a16:creationId xmlns:a16="http://schemas.microsoft.com/office/drawing/2014/main" id="{67830913-2A73-2AB0-FFE6-01177EED5BFE}"/>
              </a:ext>
            </a:extLst>
          </p:cNvPr>
          <p:cNvSpPr/>
          <p:nvPr/>
        </p:nvSpPr>
        <p:spPr>
          <a:xfrm rot="5400000">
            <a:off x="4228157" y="5647278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Βέλος: Κάτω 49">
            <a:extLst>
              <a:ext uri="{FF2B5EF4-FFF2-40B4-BE49-F238E27FC236}">
                <a16:creationId xmlns:a16="http://schemas.microsoft.com/office/drawing/2014/main" id="{0E3CCFED-8EC8-EEED-0BF3-E0B3F4E47B4D}"/>
              </a:ext>
            </a:extLst>
          </p:cNvPr>
          <p:cNvSpPr/>
          <p:nvPr/>
        </p:nvSpPr>
        <p:spPr>
          <a:xfrm rot="5204020">
            <a:off x="872752" y="6086837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Βέλος: Κάτω 50">
            <a:extLst>
              <a:ext uri="{FF2B5EF4-FFF2-40B4-BE49-F238E27FC236}">
                <a16:creationId xmlns:a16="http://schemas.microsoft.com/office/drawing/2014/main" id="{FE5774C9-A6DF-4BC5-F761-4A6F33E815D1}"/>
              </a:ext>
            </a:extLst>
          </p:cNvPr>
          <p:cNvSpPr/>
          <p:nvPr/>
        </p:nvSpPr>
        <p:spPr>
          <a:xfrm rot="5204020">
            <a:off x="1388467" y="6077441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Βέλος: Κάτω 51">
            <a:extLst>
              <a:ext uri="{FF2B5EF4-FFF2-40B4-BE49-F238E27FC236}">
                <a16:creationId xmlns:a16="http://schemas.microsoft.com/office/drawing/2014/main" id="{0F12496E-3EA5-6C9A-6DB3-665F6B9725B9}"/>
              </a:ext>
            </a:extLst>
          </p:cNvPr>
          <p:cNvSpPr/>
          <p:nvPr/>
        </p:nvSpPr>
        <p:spPr>
          <a:xfrm rot="5204020">
            <a:off x="1904183" y="605711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Βέλος: Κάτω 52">
            <a:extLst>
              <a:ext uri="{FF2B5EF4-FFF2-40B4-BE49-F238E27FC236}">
                <a16:creationId xmlns:a16="http://schemas.microsoft.com/office/drawing/2014/main" id="{E40532FB-7CD1-8A88-3FD8-D33302E3DF8A}"/>
              </a:ext>
            </a:extLst>
          </p:cNvPr>
          <p:cNvSpPr/>
          <p:nvPr/>
        </p:nvSpPr>
        <p:spPr>
          <a:xfrm>
            <a:off x="1167370" y="576793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Βέλος: Κάτω 53">
            <a:extLst>
              <a:ext uri="{FF2B5EF4-FFF2-40B4-BE49-F238E27FC236}">
                <a16:creationId xmlns:a16="http://schemas.microsoft.com/office/drawing/2014/main" id="{A1D84E62-7E65-9540-C6DF-5FAE4B3257C5}"/>
              </a:ext>
            </a:extLst>
          </p:cNvPr>
          <p:cNvSpPr/>
          <p:nvPr/>
        </p:nvSpPr>
        <p:spPr>
          <a:xfrm rot="5204020">
            <a:off x="2402023" y="602663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Βέλος: Κάτω 54">
            <a:extLst>
              <a:ext uri="{FF2B5EF4-FFF2-40B4-BE49-F238E27FC236}">
                <a16:creationId xmlns:a16="http://schemas.microsoft.com/office/drawing/2014/main" id="{C06B73A7-090B-07B5-65E8-2A4C85211E55}"/>
              </a:ext>
            </a:extLst>
          </p:cNvPr>
          <p:cNvSpPr/>
          <p:nvPr/>
        </p:nvSpPr>
        <p:spPr>
          <a:xfrm rot="5400000">
            <a:off x="3763097" y="5648983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Βέλος: Κάτω 55">
            <a:extLst>
              <a:ext uri="{FF2B5EF4-FFF2-40B4-BE49-F238E27FC236}">
                <a16:creationId xmlns:a16="http://schemas.microsoft.com/office/drawing/2014/main" id="{138F3606-AE4B-CFD4-12DE-98CC5D70C45D}"/>
              </a:ext>
            </a:extLst>
          </p:cNvPr>
          <p:cNvSpPr/>
          <p:nvPr/>
        </p:nvSpPr>
        <p:spPr>
          <a:xfrm>
            <a:off x="2549130" y="5696819"/>
            <a:ext cx="108000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Εικόνα 22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69F715B3-EAB0-B4B3-F1C4-2F159B3DA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r="1"/>
          <a:stretch/>
        </p:blipFill>
        <p:spPr>
          <a:xfrm>
            <a:off x="6515392" y="174233"/>
            <a:ext cx="2449136" cy="678514"/>
          </a:xfrm>
          <a:prstGeom prst="rect">
            <a:avLst/>
          </a:prstGeom>
        </p:spPr>
      </p:pic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4407E91E-71CF-7229-AF6C-10BBF23DC8E3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64D85BC-0E52-D485-A394-274C31BD8FBE}"/>
              </a:ext>
            </a:extLst>
          </p:cNvPr>
          <p:cNvSpPr txBox="1"/>
          <p:nvPr/>
        </p:nvSpPr>
        <p:spPr>
          <a:xfrm>
            <a:off x="577843" y="1962687"/>
            <a:ext cx="238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For </a:t>
            </a:r>
            <a:r>
              <a:rPr lang="en-US" b="1" dirty="0">
                <a:solidFill>
                  <a:srgbClr val="FFC000"/>
                </a:solidFill>
                <a:latin typeface="+mj-lt"/>
              </a:rPr>
              <a:t>eclipse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track</a:t>
            </a:r>
          </a:p>
        </p:txBody>
      </p:sp>
    </p:spTree>
    <p:extLst>
      <p:ext uri="{BB962C8B-B14F-4D97-AF65-F5344CB8AC3E}">
        <p14:creationId xmlns:p14="http://schemas.microsoft.com/office/powerpoint/2010/main" val="1148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Milling tools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CBA1F5-49BB-B7D9-7596-660CBA52B5A9}"/>
              </a:ext>
            </a:extLst>
          </p:cNvPr>
          <p:cNvSpPr txBox="1"/>
          <p:nvPr/>
        </p:nvSpPr>
        <p:spPr>
          <a:xfrm>
            <a:off x="5317675" y="2305540"/>
            <a:ext cx="38263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0"/>
              </a:spcAft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S700 milling tools for:</a:t>
            </a: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Narrow interlocking profiles’ </a:t>
            </a:r>
            <a:r>
              <a:rPr lang="en-US" dirty="0" err="1">
                <a:solidFill>
                  <a:schemeClr val="bg1"/>
                </a:solidFill>
              </a:rPr>
              <a:t>machinings</a:t>
            </a:r>
            <a:endParaRPr lang="en-US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ash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machinings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90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Adjoining profile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Τίτλος 1">
            <a:extLst>
              <a:ext uri="{FF2B5EF4-FFF2-40B4-BE49-F238E27FC236}">
                <a16:creationId xmlns:a16="http://schemas.microsoft.com/office/drawing/2014/main" id="{A8F3DF6A-83E5-4468-89F9-EC0DED045F0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</a:p>
        </p:txBody>
      </p:sp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4407E91E-71CF-7229-AF6C-10BBF23DC8E3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26C56365-BAF3-A651-8CE9-F5B1A6D44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941550-76B4-E57F-8B65-4B5750CD1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63" y="3333962"/>
            <a:ext cx="1558925" cy="198342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545ACE6-C512-E957-7CE7-2F1E075E4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80" y="4167588"/>
            <a:ext cx="1660540" cy="198342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AF82E4E-4FE7-E6A6-926F-EA201BD1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660" y="1975229"/>
            <a:ext cx="1648962" cy="19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Punching machine 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CBA1F5-49BB-B7D9-7596-660CBA52B5A9}"/>
              </a:ext>
            </a:extLst>
          </p:cNvPr>
          <p:cNvSpPr txBox="1"/>
          <p:nvPr/>
        </p:nvSpPr>
        <p:spPr>
          <a:xfrm>
            <a:off x="5317675" y="2305540"/>
            <a:ext cx="382632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ALUMIL pneumatic punching machine </a:t>
            </a: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For SUPREME hinged &amp; sliding systems </a:t>
            </a: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Insert detachable tools for S700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Τίτλος 1">
            <a:extLst>
              <a:ext uri="{FF2B5EF4-FFF2-40B4-BE49-F238E27FC236}">
                <a16:creationId xmlns:a16="http://schemas.microsoft.com/office/drawing/2014/main" id="{A8F3DF6A-83E5-4468-89F9-EC0DED045F0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</a:p>
        </p:txBody>
      </p:sp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4407E91E-71CF-7229-AF6C-10BBF23DC8E3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7A11DDE-7AF5-81B1-F676-8C1B91C3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03" y="1951619"/>
            <a:ext cx="3753855" cy="4766800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26C56365-BAF3-A651-8CE9-F5B1A6D44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5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Lift &amp; Slide mechanism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237FAFF-A1EF-E2C3-4D76-55E5B2428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35656-D36A-5F59-D185-E563AE80F8E4}"/>
              </a:ext>
            </a:extLst>
          </p:cNvPr>
          <p:cNvSpPr txBox="1"/>
          <p:nvPr/>
        </p:nvSpPr>
        <p:spPr>
          <a:xfrm>
            <a:off x="5317675" y="2261748"/>
            <a:ext cx="370473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Up to 300 kg per sash with standard lift &amp; slide version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Up to 400 kg with extra set of rollers</a:t>
            </a:r>
          </a:p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Up to 600 kg by adding </a:t>
            </a:r>
            <a:r>
              <a:rPr lang="en-US" b="1" dirty="0">
                <a:solidFill>
                  <a:schemeClr val="bg1"/>
                </a:solidFill>
              </a:rPr>
              <a:t>lift unit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93D8834-8DB7-5584-AD30-686B76CC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11" y="4395020"/>
            <a:ext cx="2649756" cy="117956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889B998C-346C-50F6-5F63-418EE6BE3FBE}"/>
              </a:ext>
            </a:extLst>
          </p:cNvPr>
          <p:cNvCxnSpPr>
            <a:cxnSpLocks/>
          </p:cNvCxnSpPr>
          <p:nvPr/>
        </p:nvCxnSpPr>
        <p:spPr>
          <a:xfrm flipH="1">
            <a:off x="7629832" y="3768436"/>
            <a:ext cx="530495" cy="54792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Τίτλος 1">
            <a:extLst>
              <a:ext uri="{FF2B5EF4-FFF2-40B4-BE49-F238E27FC236}">
                <a16:creationId xmlns:a16="http://schemas.microsoft.com/office/drawing/2014/main" id="{F6BCF80E-F21D-298A-6465-C08EA691033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FCF1D7C0-026D-27B7-FF51-F937491931CD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7209BE-4AEC-DFBD-F258-AD6F3439A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1" y="1776286"/>
            <a:ext cx="3681849" cy="46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0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31DE67-ACD8-BCFC-7920-C59BF6194099}"/>
              </a:ext>
            </a:extLst>
          </p:cNvPr>
          <p:cNvSpPr txBox="1">
            <a:spLocks/>
          </p:cNvSpPr>
          <p:nvPr/>
        </p:nvSpPr>
        <p:spPr>
          <a:xfrm>
            <a:off x="5231615" y="156491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Lift &amp; Slide mechanism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237FAFF-A1EF-E2C3-4D76-55E5B2428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35656-D36A-5F59-D185-E563AE80F8E4}"/>
              </a:ext>
            </a:extLst>
          </p:cNvPr>
          <p:cNvSpPr txBox="1"/>
          <p:nvPr/>
        </p:nvSpPr>
        <p:spPr>
          <a:xfrm>
            <a:off x="4919838" y="2298856"/>
            <a:ext cx="1824879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Standard pin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F6BCF80E-F21D-298A-6465-C08EA691033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3764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Calibri Light" panose="020F0302020204030204"/>
              </a:rPr>
              <a:t>Functionality &amp; Credibility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FCF1D7C0-026D-27B7-FF51-F937491931CD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CFCD045-3655-C79A-7C86-369351BBD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8"/>
          <a:stretch/>
        </p:blipFill>
        <p:spPr>
          <a:xfrm>
            <a:off x="701611" y="1951619"/>
            <a:ext cx="3740264" cy="469504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B306F56-DF2F-916E-178A-5987EE0F2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" r="55972" b="2330"/>
          <a:stretch/>
        </p:blipFill>
        <p:spPr>
          <a:xfrm>
            <a:off x="4912644" y="2769771"/>
            <a:ext cx="1824879" cy="363674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C5EC56DF-81DC-9544-EBB7-56835FC3C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44" t="262" r="1409" b="43529"/>
          <a:stretch/>
        </p:blipFill>
        <p:spPr>
          <a:xfrm>
            <a:off x="6931592" y="2769771"/>
            <a:ext cx="2038451" cy="209298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B7EAA4-F5F1-DB1B-75FA-E9B5CBA93D00}"/>
              </a:ext>
            </a:extLst>
          </p:cNvPr>
          <p:cNvSpPr txBox="1"/>
          <p:nvPr/>
        </p:nvSpPr>
        <p:spPr>
          <a:xfrm>
            <a:off x="6931592" y="2298856"/>
            <a:ext cx="2018905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Mushroom pin</a:t>
            </a:r>
          </a:p>
        </p:txBody>
      </p:sp>
    </p:spTree>
    <p:extLst>
      <p:ext uri="{BB962C8B-B14F-4D97-AF65-F5344CB8AC3E}">
        <p14:creationId xmlns:p14="http://schemas.microsoft.com/office/powerpoint/2010/main" val="396995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1083" y="3541991"/>
            <a:ext cx="2923466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High thermal insulation, sound reduction, safety and overall performance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Impressive functionality and stability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Sense of continuity between interior and exterior environment (S700 Eclipse version)</a:t>
            </a:r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5901083" y="3044476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C000"/>
                </a:solidFill>
              </a:rPr>
              <a:t>Why</a:t>
            </a:r>
            <a:endParaRPr lang="el-GR" sz="2400" dirty="0">
              <a:solidFill>
                <a:srgbClr val="FFC000"/>
              </a:solidFill>
            </a:endParaRPr>
          </a:p>
        </p:txBody>
      </p:sp>
      <p:cxnSp>
        <p:nvCxnSpPr>
          <p:cNvPr id="8" name="Ευθεία γραμμή σύνδεσης 7"/>
          <p:cNvCxnSpPr/>
          <p:nvPr/>
        </p:nvCxnSpPr>
        <p:spPr>
          <a:xfrm flipH="1">
            <a:off x="5932967" y="3437758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0F62902-FBCA-997F-04FB-6CD1C54C8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32" y="1119209"/>
            <a:ext cx="2438405" cy="6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279827" y="3429000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Promotional material</a:t>
            </a:r>
          </a:p>
        </p:txBody>
      </p:sp>
    </p:spTree>
    <p:extLst>
      <p:ext uri="{BB962C8B-B14F-4D97-AF65-F5344CB8AC3E}">
        <p14:creationId xmlns:p14="http://schemas.microsoft.com/office/powerpoint/2010/main" val="31178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>
            <a:extLst>
              <a:ext uri="{FF2B5EF4-FFF2-40B4-BE49-F238E27FC236}">
                <a16:creationId xmlns:a16="http://schemas.microsoft.com/office/drawing/2014/main" id="{61383366-34E6-56B9-A2C2-BB0196B2DF7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369297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Catalogues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F38D55-FB9A-0364-4335-0F3C7B03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30" y="1976714"/>
            <a:ext cx="3246921" cy="4610516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86CA384-56E0-5A46-4993-11490EC5B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0D9488-4F8D-9E2D-1EA2-667AFDD77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93" y="1976714"/>
            <a:ext cx="3262058" cy="46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83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:a16="http://schemas.microsoft.com/office/drawing/2014/main" id="{78E04F35-6484-2E13-F33A-AE8EBF4C5393}"/>
              </a:ext>
            </a:extLst>
          </p:cNvPr>
          <p:cNvSpPr txBox="1">
            <a:spLocks/>
          </p:cNvSpPr>
          <p:nvPr/>
        </p:nvSpPr>
        <p:spPr>
          <a:xfrm>
            <a:off x="932311" y="1714529"/>
            <a:ext cx="3568668" cy="3569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Pre-Qualification file (Pre-q)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AB20E82B-AAE5-2FB3-D13B-5DC13848A0D5}"/>
              </a:ext>
            </a:extLst>
          </p:cNvPr>
          <p:cNvSpPr txBox="1">
            <a:spLocks/>
          </p:cNvSpPr>
          <p:nvPr/>
        </p:nvSpPr>
        <p:spPr>
          <a:xfrm>
            <a:off x="5369636" y="1714529"/>
            <a:ext cx="2654423" cy="3569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data sheet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C0BB663-7B5B-02F3-B4A1-3D6DA462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11" y="2148059"/>
            <a:ext cx="3568668" cy="4498916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D6E17E0-FECC-97B0-2784-D977B13F5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A45DCBA-0B1E-B68C-6F52-F9256C54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59" y="2148059"/>
            <a:ext cx="3173740" cy="44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4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Reference Projects</a:t>
            </a:r>
          </a:p>
        </p:txBody>
      </p:sp>
    </p:spTree>
    <p:extLst>
      <p:ext uri="{BB962C8B-B14F-4D97-AF65-F5344CB8AC3E}">
        <p14:creationId xmlns:p14="http://schemas.microsoft.com/office/powerpoint/2010/main" val="23279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9F974D-0BFE-4399-8355-59CB2E4B8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3DDB59-0B00-47E6-8730-4D88A90C6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373217-4259-489A-B0FB-626D6650D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FAC2C9C-E7C6-5D2B-E3E2-D4970DC9B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6246055" y="5301509"/>
            <a:ext cx="2593143" cy="1178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you!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94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104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 descr="Εικόνα που περιέχει κείμενο, εσωτερικό, δάπεδο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83259E56-EEEE-978F-7F41-63ABFB959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F05EDE92-8BC2-61A0-7D68-EF19FF95EBB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917013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Ρόμβος 4">
            <a:extLst>
              <a:ext uri="{FF2B5EF4-FFF2-40B4-BE49-F238E27FC236}">
                <a16:creationId xmlns:a16="http://schemas.microsoft.com/office/drawing/2014/main" id="{9DE2051D-2019-5C0F-D0D9-D91FDDE2C21B}"/>
              </a:ext>
            </a:extLst>
          </p:cNvPr>
          <p:cNvSpPr/>
          <p:nvPr/>
        </p:nvSpPr>
        <p:spPr>
          <a:xfrm>
            <a:off x="3038971" y="2484940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DE83ECB-9886-2DC4-55DE-65C4D1FBA866}"/>
              </a:ext>
            </a:extLst>
          </p:cNvPr>
          <p:cNvSpPr/>
          <p:nvPr/>
        </p:nvSpPr>
        <p:spPr>
          <a:xfrm>
            <a:off x="1058656" y="2239082"/>
            <a:ext cx="1642932" cy="113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Total comfort thanks to the high sound reduction level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0231E789-F99F-5394-4D49-A664440CCC86}"/>
              </a:ext>
            </a:extLst>
          </p:cNvPr>
          <p:cNvCxnSpPr>
            <a:cxnSpLocks/>
            <a:stCxn id="5" idx="1"/>
            <a:endCxn id="6" idx="3"/>
          </p:cNvCxnSpPr>
          <p:nvPr/>
        </p:nvCxnSpPr>
        <p:spPr>
          <a:xfrm flipH="1">
            <a:off x="2701588" y="2808940"/>
            <a:ext cx="3373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Ρόμβος 7">
            <a:extLst>
              <a:ext uri="{FF2B5EF4-FFF2-40B4-BE49-F238E27FC236}">
                <a16:creationId xmlns:a16="http://schemas.microsoft.com/office/drawing/2014/main" id="{01A926CA-98CB-ECFA-5F12-8493A8CE8AFA}"/>
              </a:ext>
            </a:extLst>
          </p:cNvPr>
          <p:cNvSpPr/>
          <p:nvPr/>
        </p:nvSpPr>
        <p:spPr>
          <a:xfrm>
            <a:off x="7622636" y="3965177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CA824B2-3512-4CC7-0BD8-3675EF390531}"/>
              </a:ext>
            </a:extLst>
          </p:cNvPr>
          <p:cNvSpPr/>
          <p:nvPr/>
        </p:nvSpPr>
        <p:spPr>
          <a:xfrm>
            <a:off x="4953640" y="3836826"/>
            <a:ext cx="2355272" cy="9047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Energy &amp; cost saving thanks to the high thermal insulation</a:t>
            </a: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F13A1A8-95CF-996D-E246-01F37CAD58F5}"/>
              </a:ext>
            </a:extLst>
          </p:cNvPr>
          <p:cNvCxnSpPr>
            <a:cxnSpLocks/>
            <a:stCxn id="8" idx="1"/>
            <a:endCxn id="9" idx="3"/>
          </p:cNvCxnSpPr>
          <p:nvPr/>
        </p:nvCxnSpPr>
        <p:spPr>
          <a:xfrm flipH="1">
            <a:off x="7308912" y="4289177"/>
            <a:ext cx="31372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Ρόμβος 10">
            <a:extLst>
              <a:ext uri="{FF2B5EF4-FFF2-40B4-BE49-F238E27FC236}">
                <a16:creationId xmlns:a16="http://schemas.microsoft.com/office/drawing/2014/main" id="{A4AFEE9E-ED28-AA9E-D55B-488F817E6BB5}"/>
              </a:ext>
            </a:extLst>
          </p:cNvPr>
          <p:cNvSpPr/>
          <p:nvPr/>
        </p:nvSpPr>
        <p:spPr>
          <a:xfrm>
            <a:off x="410656" y="3889697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249D664C-3D7B-46BF-B687-DA13E120F6AD}"/>
              </a:ext>
            </a:extLst>
          </p:cNvPr>
          <p:cNvSpPr/>
          <p:nvPr/>
        </p:nvSpPr>
        <p:spPr>
          <a:xfrm>
            <a:off x="1332924" y="3761346"/>
            <a:ext cx="1948366" cy="9047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High security with multi-locking mechanism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4F96F3F5-0719-28E8-179D-2A09D2301034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1058656" y="4213697"/>
            <a:ext cx="27426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Ρόμβος 18">
            <a:extLst>
              <a:ext uri="{FF2B5EF4-FFF2-40B4-BE49-F238E27FC236}">
                <a16:creationId xmlns:a16="http://schemas.microsoft.com/office/drawing/2014/main" id="{78040A4E-6A9D-97D5-A788-401E39D42CEE}"/>
              </a:ext>
            </a:extLst>
          </p:cNvPr>
          <p:cNvSpPr/>
          <p:nvPr/>
        </p:nvSpPr>
        <p:spPr>
          <a:xfrm>
            <a:off x="4458926" y="2462035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E196392E-94B8-3E88-6A8E-5789B0E9615E}"/>
              </a:ext>
            </a:extLst>
          </p:cNvPr>
          <p:cNvSpPr/>
          <p:nvPr/>
        </p:nvSpPr>
        <p:spPr>
          <a:xfrm>
            <a:off x="5450819" y="2462035"/>
            <a:ext cx="2183849" cy="64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Enhances visibility &amp; sense of freedom</a:t>
            </a:r>
          </a:p>
        </p:txBody>
      </p: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C0F834BC-8DD0-382F-8B46-13149AB0EEE8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5106926" y="2786035"/>
            <a:ext cx="34389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Ρόμβος 17">
            <a:extLst>
              <a:ext uri="{FF2B5EF4-FFF2-40B4-BE49-F238E27FC236}">
                <a16:creationId xmlns:a16="http://schemas.microsoft.com/office/drawing/2014/main" id="{03D4F9F3-A2D5-8DB8-3426-3B645CE05006}"/>
              </a:ext>
            </a:extLst>
          </p:cNvPr>
          <p:cNvSpPr/>
          <p:nvPr/>
        </p:nvSpPr>
        <p:spPr>
          <a:xfrm>
            <a:off x="6277338" y="5447408"/>
            <a:ext cx="648000" cy="648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7AC84DEE-4F6A-81E1-214E-3732C8863B5B}"/>
              </a:ext>
            </a:extLst>
          </p:cNvPr>
          <p:cNvCxnSpPr>
            <a:cxnSpLocks/>
            <a:stCxn id="25" idx="3"/>
            <a:endCxn id="18" idx="2"/>
          </p:cNvCxnSpPr>
          <p:nvPr/>
        </p:nvCxnSpPr>
        <p:spPr>
          <a:xfrm>
            <a:off x="5636562" y="6095408"/>
            <a:ext cx="96477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3D38A02B-49B2-55FC-DDFC-E348F2ECD488}"/>
              </a:ext>
            </a:extLst>
          </p:cNvPr>
          <p:cNvSpPr/>
          <p:nvPr/>
        </p:nvSpPr>
        <p:spPr>
          <a:xfrm>
            <a:off x="3281290" y="5771407"/>
            <a:ext cx="2355272" cy="6480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FFC000"/>
              </a:buClr>
            </a:pPr>
            <a:r>
              <a:rPr lang="en-US" dirty="0"/>
              <a:t>Easy &amp; safe access with flat or </a:t>
            </a:r>
            <a:r>
              <a:rPr lang="en-US" dirty="0">
                <a:solidFill>
                  <a:schemeClr val="tx1"/>
                </a:solidFill>
              </a:rPr>
              <a:t>eclipse </a:t>
            </a:r>
            <a:r>
              <a:rPr lang="en-US" dirty="0"/>
              <a:t>track</a:t>
            </a:r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39F86A90-56D6-2163-2972-B11D93E3AB32}"/>
              </a:ext>
            </a:extLst>
          </p:cNvPr>
          <p:cNvSpPr/>
          <p:nvPr/>
        </p:nvSpPr>
        <p:spPr>
          <a:xfrm>
            <a:off x="6526122" y="0"/>
            <a:ext cx="2617878" cy="1039311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6BE403A4-3059-61A2-C1F9-69E7D5E0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9" grpId="0" animBg="1"/>
      <p:bldP spid="20" grpId="0" animBg="1"/>
      <p:bldP spid="18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48CEA42C-238F-38D0-1299-DF6E3953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1"/>
          <a:stretch/>
        </p:blipFill>
        <p:spPr>
          <a:xfrm>
            <a:off x="324041" y="2840940"/>
            <a:ext cx="2579029" cy="2956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39687F-A679-1467-4200-DBFC6C26E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73BDEBAA-516F-B709-E680-95DCBBCB118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917013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69341-CB7D-4B05-9497-1F41AE893939}"/>
              </a:ext>
            </a:extLst>
          </p:cNvPr>
          <p:cNvSpPr txBox="1"/>
          <p:nvPr/>
        </p:nvSpPr>
        <p:spPr>
          <a:xfrm>
            <a:off x="756196" y="5842639"/>
            <a:ext cx="1638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Standard track</a:t>
            </a:r>
            <a:r>
              <a:rPr lang="el-G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solution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BE97A-C45B-E4D8-0D3C-DB8CB455D4E8}"/>
              </a:ext>
            </a:extLst>
          </p:cNvPr>
          <p:cNvSpPr txBox="1"/>
          <p:nvPr/>
        </p:nvSpPr>
        <p:spPr>
          <a:xfrm>
            <a:off x="3916168" y="5842639"/>
            <a:ext cx="1177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Flat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track</a:t>
            </a:r>
            <a:r>
              <a:rPr lang="el-G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solution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81C8B-9C95-6DBE-E5FF-B7C413783E11}"/>
              </a:ext>
            </a:extLst>
          </p:cNvPr>
          <p:cNvSpPr txBox="1"/>
          <p:nvPr/>
        </p:nvSpPr>
        <p:spPr>
          <a:xfrm>
            <a:off x="6858969" y="5842639"/>
            <a:ext cx="1355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Eclipse track</a:t>
            </a:r>
            <a:r>
              <a:rPr lang="el-G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solution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CCF61B-38C6-AC5F-1F6F-A5A3DFD8DB67}"/>
              </a:ext>
            </a:extLst>
          </p:cNvPr>
          <p:cNvSpPr txBox="1"/>
          <p:nvPr/>
        </p:nvSpPr>
        <p:spPr>
          <a:xfrm>
            <a:off x="700777" y="1849851"/>
            <a:ext cx="4841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Available 3 alternative bottom track solutions offer flexibility in construction!</a:t>
            </a:r>
          </a:p>
        </p:txBody>
      </p: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C66A97DE-4B94-E51A-5467-85C260C23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11817"/>
          <a:stretch/>
        </p:blipFill>
        <p:spPr>
          <a:xfrm>
            <a:off x="6110689" y="2840940"/>
            <a:ext cx="2709270" cy="2956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BDCCE5F-A40A-1951-1D8F-7F1FEA6B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6" b="28575"/>
          <a:stretch/>
        </p:blipFill>
        <p:spPr>
          <a:xfrm>
            <a:off x="3141366" y="2840940"/>
            <a:ext cx="2731027" cy="2956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4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 txBox="1">
            <a:spLocks/>
          </p:cNvSpPr>
          <p:nvPr/>
        </p:nvSpPr>
        <p:spPr>
          <a:xfrm>
            <a:off x="5317676" y="1588523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Available typologies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73BDEBAA-516F-B709-E680-95DCBBCB118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917013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EEB9B3C5-FB5C-96A0-D05D-D272F7DFB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4F1F2714-30C3-E12A-4231-80BF05132EA5}"/>
              </a:ext>
            </a:extLst>
          </p:cNvPr>
          <p:cNvCxnSpPr>
            <a:cxnSpLocks/>
          </p:cNvCxnSpPr>
          <p:nvPr/>
        </p:nvCxnSpPr>
        <p:spPr>
          <a:xfrm flipH="1">
            <a:off x="5317675" y="197522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4A1534F-CE9C-A997-8012-F9D317DE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2" y="2063105"/>
            <a:ext cx="7914536" cy="479489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AF21371-6F91-AD4E-1643-6694EB5BA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62" y="2111004"/>
            <a:ext cx="2545301" cy="22709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9E1480-BD21-E0F4-D5B9-A25D08635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85" t="2239" r="6938" b="68277"/>
          <a:stretch/>
        </p:blipFill>
        <p:spPr>
          <a:xfrm>
            <a:off x="6449782" y="4450515"/>
            <a:ext cx="1986261" cy="1376516"/>
          </a:xfrm>
          <a:prstGeom prst="rect">
            <a:avLst/>
          </a:prstGeom>
        </p:spPr>
      </p:pic>
      <p:sp>
        <p:nvSpPr>
          <p:cNvPr id="9" name="Δεξί άγκιστρο 8">
            <a:extLst>
              <a:ext uri="{FF2B5EF4-FFF2-40B4-BE49-F238E27FC236}">
                <a16:creationId xmlns:a16="http://schemas.microsoft.com/office/drawing/2014/main" id="{8340C2D7-8537-56B2-D494-FE9C5DE6A82A}"/>
              </a:ext>
            </a:extLst>
          </p:cNvPr>
          <p:cNvSpPr/>
          <p:nvPr/>
        </p:nvSpPr>
        <p:spPr>
          <a:xfrm>
            <a:off x="6036147" y="2188006"/>
            <a:ext cx="492280" cy="1915944"/>
          </a:xfrm>
          <a:prstGeom prst="rightBrace">
            <a:avLst>
              <a:gd name="adj1" fmla="val 50503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CFCC6-17D3-78D1-DEC6-0A9FCF884BF5}"/>
              </a:ext>
            </a:extLst>
          </p:cNvPr>
          <p:cNvSpPr txBox="1"/>
          <p:nvPr/>
        </p:nvSpPr>
        <p:spPr>
          <a:xfrm>
            <a:off x="6674012" y="2841946"/>
            <a:ext cx="168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Available also for Eclipse version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5A3F9-8A5F-1B95-EC57-6314533A314F}"/>
              </a:ext>
            </a:extLst>
          </p:cNvPr>
          <p:cNvSpPr txBox="1"/>
          <p:nvPr/>
        </p:nvSpPr>
        <p:spPr>
          <a:xfrm>
            <a:off x="4847900" y="4103950"/>
            <a:ext cx="1602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with standard &amp; eclipse track 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2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20674" y="2695917"/>
            <a:ext cx="3826324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Excellent thermal </a:t>
            </a:r>
            <a:r>
              <a:rPr lang="en-US" b="1" dirty="0">
                <a:solidFill>
                  <a:schemeClr val="bg1"/>
                </a:solidFill>
              </a:rPr>
              <a:t>insulation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</a:rPr>
              <a:t>Maximum </a:t>
            </a:r>
            <a:r>
              <a:rPr lang="en-US" b="1" dirty="0">
                <a:solidFill>
                  <a:schemeClr val="bg1"/>
                </a:solidFill>
              </a:rPr>
              <a:t>energy saving </a:t>
            </a:r>
            <a:r>
              <a:rPr lang="en-US" dirty="0">
                <a:solidFill>
                  <a:schemeClr val="bg1"/>
                </a:solidFill>
              </a:rPr>
              <a:t>by minimizing thermal losses</a:t>
            </a:r>
            <a:endParaRPr lang="el-GR" dirty="0">
              <a:solidFill>
                <a:schemeClr val="bg1"/>
              </a:solidFill>
            </a:endParaRP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284400" marR="0" lvl="0" indent="-28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Uw=1</a:t>
            </a:r>
            <a:r>
              <a:rPr kumimoji="0" lang="el-GR" sz="2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W/m</a:t>
            </a:r>
            <a:r>
              <a:rPr kumimoji="0" lang="en-US" sz="2400" b="1" i="0" u="none" strike="noStrike" kern="1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double lift &amp; slide sash with dimensions 5,0 x 2,5 m 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Ug=0,7 W/m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3"/>
          <a:stretch/>
        </p:blipFill>
        <p:spPr>
          <a:xfrm>
            <a:off x="469848" y="2484460"/>
            <a:ext cx="4102152" cy="3577381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5231615" y="1724336"/>
            <a:ext cx="3076643" cy="66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Energy saving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&amp; Thermal Comfort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520226" y="646029"/>
            <a:ext cx="382632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63DBB6A-6FC0-8742-B87F-4DF6705B5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2" y="175157"/>
            <a:ext cx="2438405" cy="66751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74E864B-2A85-6DC2-E5CD-AE56A47CB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468" y="5570332"/>
            <a:ext cx="1010223" cy="1139532"/>
          </a:xfrm>
          <a:prstGeom prst="rect">
            <a:avLst/>
          </a:prstGeom>
        </p:spPr>
      </p:pic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04E42DE2-CF7D-4E31-179B-6C8F3A30C18A}"/>
              </a:ext>
            </a:extLst>
          </p:cNvPr>
          <p:cNvCxnSpPr>
            <a:cxnSpLocks/>
          </p:cNvCxnSpPr>
          <p:nvPr/>
        </p:nvCxnSpPr>
        <p:spPr>
          <a:xfrm flipH="1">
            <a:off x="5317675" y="2391849"/>
            <a:ext cx="38263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2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7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Sliding systems</Value>
    </SystemType>
    <Lang xmlns="4185b8d0-a6ee-43ce-b45d-70896bd8c6c6">
      <Value>English</Value>
    </Lang>
    <SpecialSystems xmlns="4185b8d0-a6ee-43ce-b45d-70896bd8c6c6">
      <Value>Lift&amp;Slide</Value>
    </SpecialSystems>
    <Tier xmlns="4185b8d0-a6ee-43ce-b45d-70896bd8c6c6">
      <Value>Supreme</Value>
    </Tier>
    <SurfaceTreatments xmlns="4185b8d0-a6ee-43ce-b45d-70896bd8c6c6" xsi:nil="true"/>
    <Year xmlns="4185b8d0-a6ee-43ce-b45d-70896bd8c6c6">2022</Year>
    <System xmlns="4185b8d0-a6ee-43ce-b45d-70896bd8c6c6">
      <Value>S700</Value>
      <Value>S700 Eclipse</Value>
    </System>
    <SharedFlag xmlns="4185b8d0-a6ee-43ce-b45d-70896bd8c6c6">Yes</SharedFlag>
  </documentManagement>
</p:properties>
</file>

<file path=customXml/item2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7299" ma:contentTypeDescription="Presentations" ma:contentTypeScope="" ma:versionID="9c0eae4ac7fad0bcf5e5b82e46fa700c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086f6ae0628d7cb3e44763e062ad74d6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470"/>
                    <xsd:enumeration value="M470 LS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 J-Bond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91"/>
                    <xsd:enumeration value="S95"/>
                    <xsd:enumeration value="TEST"/>
                    <xsd:enumeration value="THE HELLINIKON"/>
                    <xsd:enumeration value="THERMAL BREAK PROFILES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8F0AE8-26A2-4BDE-ABBA-063103E2999C}">
  <ds:schemaRefs>
    <ds:schemaRef ds:uri="http://schemas.microsoft.com/office/2006/metadata/properties"/>
    <ds:schemaRef ds:uri="http://schemas.microsoft.com/office/infopath/2007/PartnerControls"/>
    <ds:schemaRef ds:uri="4185b8d0-a6ee-43ce-b45d-70896bd8c6c6"/>
  </ds:schemaRefs>
</ds:datastoreItem>
</file>

<file path=customXml/itemProps2.xml><?xml version="1.0" encoding="utf-8"?>
<ds:datastoreItem xmlns:ds="http://schemas.openxmlformats.org/officeDocument/2006/customXml" ds:itemID="{2FD2F106-EFDF-490C-BDA1-6671F5A2232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42230985-89F4-44F7-95DA-605550E7ABA9}"/>
</file>

<file path=customXml/itemProps4.xml><?xml version="1.0" encoding="utf-8"?>
<ds:datastoreItem xmlns:ds="http://schemas.openxmlformats.org/officeDocument/2006/customXml" ds:itemID="{A5C73F9A-A50A-4F85-B16A-EF7907952F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9392</TotalTime>
  <Words>1197</Words>
  <Application>Microsoft Office PowerPoint</Application>
  <PresentationFormat>Προβολή στην οθόνη (4:3)</PresentationFormat>
  <Paragraphs>292</Paragraphs>
  <Slides>47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10</vt:i4>
      </vt:variant>
      <vt:variant>
        <vt:lpstr>Τίτλοι διαφανειών</vt:lpstr>
      </vt:variant>
      <vt:variant>
        <vt:i4>47</vt:i4>
      </vt:variant>
    </vt:vector>
  </HeadingPairs>
  <TitlesOfParts>
    <vt:vector size="61" baseType="lpstr">
      <vt:lpstr>Arial</vt:lpstr>
      <vt:lpstr>Calibri Light</vt:lpstr>
      <vt:lpstr>Calibri</vt:lpstr>
      <vt:lpstr>Wingdings</vt:lpstr>
      <vt:lpstr>7_Προσαρμοσμένη σχεδίαση</vt:lpstr>
      <vt:lpstr>6_Προσαρμοσμένη σχεδίαση</vt:lpstr>
      <vt:lpstr>1_Προσαρμοσμένη σχεδίαση</vt:lpstr>
      <vt:lpstr>2_Προσαρμοσμένη σχεδίαση</vt:lpstr>
      <vt:lpstr>9_Προσαρμοσμένη σχεδίαση</vt:lpstr>
      <vt:lpstr>3_Προσαρμοσμένη σχεδίαση</vt:lpstr>
      <vt:lpstr>4_Προσαρμοσμένη σχεδίαση</vt:lpstr>
      <vt:lpstr>8_Προσαρμοσμένη σχεδίαση</vt:lpstr>
      <vt:lpstr>SCREENS INSIDE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Tzivanidou Anastasia</dc:creator>
  <cp:lastModifiedBy>Anastasia Kyriakidou</cp:lastModifiedBy>
  <cp:revision>550</cp:revision>
  <dcterms:created xsi:type="dcterms:W3CDTF">2016-03-24T08:23:05Z</dcterms:created>
  <dcterms:modified xsi:type="dcterms:W3CDTF">2022-11-23T13:52:21Z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SharedWithUsers">
    <vt:lpwstr>817;#Alumil Connect Constructors</vt:lpwstr>
  </property>
</Properties>
</file>