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  <p:sldMasterId id="2147483685" r:id="rId2"/>
    <p:sldMasterId id="2147483668" r:id="rId3"/>
    <p:sldMasterId id="2147483805" r:id="rId4"/>
    <p:sldMasterId id="2147483808" r:id="rId5"/>
    <p:sldMasterId id="2147483812" r:id="rId6"/>
    <p:sldMasterId id="2147483819" r:id="rId7"/>
    <p:sldMasterId id="2147483821" r:id="rId8"/>
    <p:sldMasterId id="2147483764" r:id="rId9"/>
    <p:sldMasterId id="2147483676" r:id="rId10"/>
    <p:sldMasterId id="2147483679" r:id="rId11"/>
    <p:sldMasterId id="2147483749" r:id="rId12"/>
  </p:sldMasterIdLst>
  <p:notesMasterIdLst>
    <p:notesMasterId r:id="rId31"/>
  </p:notesMasterIdLst>
  <p:sldIdLst>
    <p:sldId id="256" r:id="rId13"/>
    <p:sldId id="661" r:id="rId14"/>
    <p:sldId id="470" r:id="rId15"/>
    <p:sldId id="471" r:id="rId16"/>
    <p:sldId id="475" r:id="rId17"/>
    <p:sldId id="651" r:id="rId18"/>
    <p:sldId id="652" r:id="rId19"/>
    <p:sldId id="653" r:id="rId20"/>
    <p:sldId id="659" r:id="rId21"/>
    <p:sldId id="474" r:id="rId22"/>
    <p:sldId id="481" r:id="rId23"/>
    <p:sldId id="485" r:id="rId24"/>
    <p:sldId id="654" r:id="rId25"/>
    <p:sldId id="493" r:id="rId26"/>
    <p:sldId id="656" r:id="rId27"/>
    <p:sldId id="660" r:id="rId28"/>
    <p:sldId id="648" r:id="rId29"/>
    <p:sldId id="456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tsepletidou" initials="a" lastIdx="1" clrIdx="0">
    <p:extLst>
      <p:ext uri="{19B8F6BF-5375-455C-9EA6-DF929625EA0E}">
        <p15:presenceInfo xmlns:p15="http://schemas.microsoft.com/office/powerpoint/2012/main" userId="a.tsepletid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Μεσαίο στυλ 3 - 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8" autoAdjust="0"/>
    <p:restoredTop sz="90534" autoAdjust="0"/>
  </p:normalViewPr>
  <p:slideViewPr>
    <p:cSldViewPr snapToGrid="0"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5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font" Target="fonts/font4.fntdata"/><Relationship Id="rId43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2.fntdata"/><Relationship Id="rId38" Type="http://schemas.openxmlformats.org/officeDocument/2006/relationships/commentAuthors" Target="commentAuthors.xml"/><Relationship Id="rId46" Type="http://schemas.openxmlformats.org/officeDocument/2006/relationships/customXml" Target="../customXml/item4.xml"/><Relationship Id="rId20" Type="http://schemas.openxmlformats.org/officeDocument/2006/relationships/slide" Target="slides/slide8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4873E-2C6A-41B2-A3CE-943BE3022E82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AD492-035C-4881-9596-C889523B8F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94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2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 horse villas, Dubai:</a:t>
            </a:r>
            <a:r>
              <a:rPr lang="en-US" baseline="0" dirty="0"/>
              <a:t> S600, M11000 &amp; M8200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59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50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461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64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82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28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60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288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79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6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22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5423223" y="6067031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7105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4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4470401" y="6067031"/>
            <a:ext cx="4273602" cy="59791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7306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470401" y="6067031"/>
            <a:ext cx="4273602" cy="59791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5" name="Θέση εικόνας 2"/>
          <p:cNvSpPr>
            <a:spLocks noGrp="1"/>
          </p:cNvSpPr>
          <p:nvPr>
            <p:ph type="pic" idx="1"/>
          </p:nvPr>
        </p:nvSpPr>
        <p:spPr>
          <a:xfrm>
            <a:off x="0" y="0"/>
            <a:ext cx="3878663" cy="6868049"/>
          </a:xfrm>
          <a:custGeom>
            <a:avLst/>
            <a:gdLst>
              <a:gd name="connsiteX0" fmla="*/ 0 w 4340888"/>
              <a:gd name="connsiteY0" fmla="*/ 0 h 6858000"/>
              <a:gd name="connsiteX1" fmla="*/ 4340888 w 4340888"/>
              <a:gd name="connsiteY1" fmla="*/ 0 h 6858000"/>
              <a:gd name="connsiteX2" fmla="*/ 4340888 w 4340888"/>
              <a:gd name="connsiteY2" fmla="*/ 6858000 h 6858000"/>
              <a:gd name="connsiteX3" fmla="*/ 0 w 4340888"/>
              <a:gd name="connsiteY3" fmla="*/ 6858000 h 6858000"/>
              <a:gd name="connsiteX4" fmla="*/ 0 w 4340888"/>
              <a:gd name="connsiteY4" fmla="*/ 0 h 6858000"/>
              <a:gd name="connsiteX0" fmla="*/ 0 w 4340888"/>
              <a:gd name="connsiteY0" fmla="*/ 0 h 6858000"/>
              <a:gd name="connsiteX1" fmla="*/ 1316334 w 4340888"/>
              <a:gd name="connsiteY1" fmla="*/ 0 h 6858000"/>
              <a:gd name="connsiteX2" fmla="*/ 4340888 w 4340888"/>
              <a:gd name="connsiteY2" fmla="*/ 6858000 h 6858000"/>
              <a:gd name="connsiteX3" fmla="*/ 0 w 4340888"/>
              <a:gd name="connsiteY3" fmla="*/ 6858000 h 6858000"/>
              <a:gd name="connsiteX4" fmla="*/ 0 w 4340888"/>
              <a:gd name="connsiteY4" fmla="*/ 0 h 6858000"/>
              <a:gd name="connsiteX0" fmla="*/ 0 w 4340888"/>
              <a:gd name="connsiteY0" fmla="*/ 0 h 6858000"/>
              <a:gd name="connsiteX1" fmla="*/ 1316334 w 4340888"/>
              <a:gd name="connsiteY1" fmla="*/ 0 h 6858000"/>
              <a:gd name="connsiteX2" fmla="*/ 4340888 w 4340888"/>
              <a:gd name="connsiteY2" fmla="*/ 6858000 h 6858000"/>
              <a:gd name="connsiteX3" fmla="*/ 0 w 4340888"/>
              <a:gd name="connsiteY3" fmla="*/ 6858000 h 6858000"/>
              <a:gd name="connsiteX4" fmla="*/ 0 w 4340888"/>
              <a:gd name="connsiteY4" fmla="*/ 0 h 6858000"/>
              <a:gd name="connsiteX0" fmla="*/ 0 w 2426892"/>
              <a:gd name="connsiteY0" fmla="*/ 0 h 6858000"/>
              <a:gd name="connsiteX1" fmla="*/ 1316334 w 2426892"/>
              <a:gd name="connsiteY1" fmla="*/ 0 h 6858000"/>
              <a:gd name="connsiteX2" fmla="*/ 1959428 w 2426892"/>
              <a:gd name="connsiteY2" fmla="*/ 4416251 h 6858000"/>
              <a:gd name="connsiteX3" fmla="*/ 0 w 2426892"/>
              <a:gd name="connsiteY3" fmla="*/ 6858000 h 6858000"/>
              <a:gd name="connsiteX4" fmla="*/ 0 w 2426892"/>
              <a:gd name="connsiteY4" fmla="*/ 0 h 6858000"/>
              <a:gd name="connsiteX0" fmla="*/ 0 w 3168041"/>
              <a:gd name="connsiteY0" fmla="*/ 0 h 6858000"/>
              <a:gd name="connsiteX1" fmla="*/ 1316334 w 3168041"/>
              <a:gd name="connsiteY1" fmla="*/ 0 h 6858000"/>
              <a:gd name="connsiteX2" fmla="*/ 1959428 w 3168041"/>
              <a:gd name="connsiteY2" fmla="*/ 4416251 h 6858000"/>
              <a:gd name="connsiteX3" fmla="*/ 0 w 3168041"/>
              <a:gd name="connsiteY3" fmla="*/ 6858000 h 6858000"/>
              <a:gd name="connsiteX4" fmla="*/ 0 w 3168041"/>
              <a:gd name="connsiteY4" fmla="*/ 0 h 6858000"/>
              <a:gd name="connsiteX0" fmla="*/ 0 w 3280558"/>
              <a:gd name="connsiteY0" fmla="*/ 0 h 6858000"/>
              <a:gd name="connsiteX1" fmla="*/ 1316334 w 3280558"/>
              <a:gd name="connsiteY1" fmla="*/ 0 h 6858000"/>
              <a:gd name="connsiteX2" fmla="*/ 1959428 w 3280558"/>
              <a:gd name="connsiteY2" fmla="*/ 4416251 h 6858000"/>
              <a:gd name="connsiteX3" fmla="*/ 0 w 3280558"/>
              <a:gd name="connsiteY3" fmla="*/ 6858000 h 6858000"/>
              <a:gd name="connsiteX4" fmla="*/ 0 w 3280558"/>
              <a:gd name="connsiteY4" fmla="*/ 0 h 6858000"/>
              <a:gd name="connsiteX0" fmla="*/ 0 w 3280558"/>
              <a:gd name="connsiteY0" fmla="*/ 0 h 6858000"/>
              <a:gd name="connsiteX1" fmla="*/ 1316334 w 3280558"/>
              <a:gd name="connsiteY1" fmla="*/ 0 h 6858000"/>
              <a:gd name="connsiteX2" fmla="*/ 1959428 w 3280558"/>
              <a:gd name="connsiteY2" fmla="*/ 4416251 h 6858000"/>
              <a:gd name="connsiteX3" fmla="*/ 0 w 3280558"/>
              <a:gd name="connsiteY3" fmla="*/ 6858000 h 6858000"/>
              <a:gd name="connsiteX4" fmla="*/ 0 w 3280558"/>
              <a:gd name="connsiteY4" fmla="*/ 0 h 6858000"/>
              <a:gd name="connsiteX0" fmla="*/ 0 w 3396079"/>
              <a:gd name="connsiteY0" fmla="*/ 0 h 6858000"/>
              <a:gd name="connsiteX1" fmla="*/ 1316334 w 3396079"/>
              <a:gd name="connsiteY1" fmla="*/ 0 h 6858000"/>
              <a:gd name="connsiteX2" fmla="*/ 1959428 w 3396079"/>
              <a:gd name="connsiteY2" fmla="*/ 4416251 h 6858000"/>
              <a:gd name="connsiteX3" fmla="*/ 0 w 3396079"/>
              <a:gd name="connsiteY3" fmla="*/ 6858000 h 6858000"/>
              <a:gd name="connsiteX4" fmla="*/ 0 w 3396079"/>
              <a:gd name="connsiteY4" fmla="*/ 0 h 6858000"/>
              <a:gd name="connsiteX0" fmla="*/ 0 w 3394487"/>
              <a:gd name="connsiteY0" fmla="*/ 0 h 6858000"/>
              <a:gd name="connsiteX1" fmla="*/ 1316334 w 3394487"/>
              <a:gd name="connsiteY1" fmla="*/ 0 h 6858000"/>
              <a:gd name="connsiteX2" fmla="*/ 3386294 w 3394487"/>
              <a:gd name="connsiteY2" fmla="*/ 2210637 h 6858000"/>
              <a:gd name="connsiteX3" fmla="*/ 1959428 w 3394487"/>
              <a:gd name="connsiteY3" fmla="*/ 4416251 h 6858000"/>
              <a:gd name="connsiteX4" fmla="*/ 0 w 3394487"/>
              <a:gd name="connsiteY4" fmla="*/ 6858000 h 6858000"/>
              <a:gd name="connsiteX5" fmla="*/ 0 w 3394487"/>
              <a:gd name="connsiteY5" fmla="*/ 0 h 6858000"/>
              <a:gd name="connsiteX0" fmla="*/ 0 w 3594149"/>
              <a:gd name="connsiteY0" fmla="*/ 0 h 6858000"/>
              <a:gd name="connsiteX1" fmla="*/ 1316334 w 3594149"/>
              <a:gd name="connsiteY1" fmla="*/ 0 h 6858000"/>
              <a:gd name="connsiteX2" fmla="*/ 3587261 w 3594149"/>
              <a:gd name="connsiteY2" fmla="*/ 2240782 h 6858000"/>
              <a:gd name="connsiteX3" fmla="*/ 1959428 w 3594149"/>
              <a:gd name="connsiteY3" fmla="*/ 4416251 h 6858000"/>
              <a:gd name="connsiteX4" fmla="*/ 0 w 3594149"/>
              <a:gd name="connsiteY4" fmla="*/ 6858000 h 6858000"/>
              <a:gd name="connsiteX5" fmla="*/ 0 w 3594149"/>
              <a:gd name="connsiteY5" fmla="*/ 0 h 6858000"/>
              <a:gd name="connsiteX0" fmla="*/ 0 w 3894267"/>
              <a:gd name="connsiteY0" fmla="*/ 0 h 6858000"/>
              <a:gd name="connsiteX1" fmla="*/ 1316334 w 3894267"/>
              <a:gd name="connsiteY1" fmla="*/ 0 h 6858000"/>
              <a:gd name="connsiteX2" fmla="*/ 3888711 w 3894267"/>
              <a:gd name="connsiteY2" fmla="*/ 2220685 h 6858000"/>
              <a:gd name="connsiteX3" fmla="*/ 1959428 w 3894267"/>
              <a:gd name="connsiteY3" fmla="*/ 4416251 h 6858000"/>
              <a:gd name="connsiteX4" fmla="*/ 0 w 3894267"/>
              <a:gd name="connsiteY4" fmla="*/ 6858000 h 6858000"/>
              <a:gd name="connsiteX5" fmla="*/ 0 w 3894267"/>
              <a:gd name="connsiteY5" fmla="*/ 0 h 6858000"/>
              <a:gd name="connsiteX0" fmla="*/ 0 w 3894267"/>
              <a:gd name="connsiteY0" fmla="*/ 0 h 6858000"/>
              <a:gd name="connsiteX1" fmla="*/ 1316334 w 3894267"/>
              <a:gd name="connsiteY1" fmla="*/ 0 h 6858000"/>
              <a:gd name="connsiteX2" fmla="*/ 3888711 w 3894267"/>
              <a:gd name="connsiteY2" fmla="*/ 2220685 h 6858000"/>
              <a:gd name="connsiteX3" fmla="*/ 1959428 w 3894267"/>
              <a:gd name="connsiteY3" fmla="*/ 4416251 h 6858000"/>
              <a:gd name="connsiteX4" fmla="*/ 0 w 3894267"/>
              <a:gd name="connsiteY4" fmla="*/ 6858000 h 6858000"/>
              <a:gd name="connsiteX5" fmla="*/ 0 w 3894267"/>
              <a:gd name="connsiteY5" fmla="*/ 0 h 6858000"/>
              <a:gd name="connsiteX0" fmla="*/ 0 w 3888711"/>
              <a:gd name="connsiteY0" fmla="*/ 0 h 6858000"/>
              <a:gd name="connsiteX1" fmla="*/ 1316334 w 3888711"/>
              <a:gd name="connsiteY1" fmla="*/ 0 h 6858000"/>
              <a:gd name="connsiteX2" fmla="*/ 3888711 w 3888711"/>
              <a:gd name="connsiteY2" fmla="*/ 2220685 h 6858000"/>
              <a:gd name="connsiteX3" fmla="*/ 1959428 w 3888711"/>
              <a:gd name="connsiteY3" fmla="*/ 4416251 h 6858000"/>
              <a:gd name="connsiteX4" fmla="*/ 0 w 3888711"/>
              <a:gd name="connsiteY4" fmla="*/ 6858000 h 6858000"/>
              <a:gd name="connsiteX5" fmla="*/ 0 w 3888711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1959428 w 3868614"/>
              <a:gd name="connsiteY3" fmla="*/ 4416251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1959428 w 3868614"/>
              <a:gd name="connsiteY3" fmla="*/ 4416251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2019718 w 3868614"/>
              <a:gd name="connsiteY3" fmla="*/ 4466493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2019718 w 3868614"/>
              <a:gd name="connsiteY3" fmla="*/ 4466493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2019718 w 3868614"/>
              <a:gd name="connsiteY3" fmla="*/ 4466493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10049 h 6868049"/>
              <a:gd name="connsiteX1" fmla="*/ 1215851 w 3868614"/>
              <a:gd name="connsiteY1" fmla="*/ 0 h 6868049"/>
              <a:gd name="connsiteX2" fmla="*/ 3868614 w 3868614"/>
              <a:gd name="connsiteY2" fmla="*/ 2200589 h 6868049"/>
              <a:gd name="connsiteX3" fmla="*/ 2019718 w 3868614"/>
              <a:gd name="connsiteY3" fmla="*/ 4476542 h 6868049"/>
              <a:gd name="connsiteX4" fmla="*/ 0 w 3868614"/>
              <a:gd name="connsiteY4" fmla="*/ 6868049 h 6868049"/>
              <a:gd name="connsiteX5" fmla="*/ 0 w 3868614"/>
              <a:gd name="connsiteY5" fmla="*/ 10049 h 6868049"/>
              <a:gd name="connsiteX0" fmla="*/ 0 w 3868614"/>
              <a:gd name="connsiteY0" fmla="*/ 10049 h 6868049"/>
              <a:gd name="connsiteX1" fmla="*/ 1215851 w 3868614"/>
              <a:gd name="connsiteY1" fmla="*/ 0 h 6868049"/>
              <a:gd name="connsiteX2" fmla="*/ 3868614 w 3868614"/>
              <a:gd name="connsiteY2" fmla="*/ 2200589 h 6868049"/>
              <a:gd name="connsiteX3" fmla="*/ 2019718 w 3868614"/>
              <a:gd name="connsiteY3" fmla="*/ 4476542 h 6868049"/>
              <a:gd name="connsiteX4" fmla="*/ 0 w 3868614"/>
              <a:gd name="connsiteY4" fmla="*/ 6868049 h 6868049"/>
              <a:gd name="connsiteX5" fmla="*/ 0 w 3868614"/>
              <a:gd name="connsiteY5" fmla="*/ 10049 h 6868049"/>
              <a:gd name="connsiteX0" fmla="*/ 0 w 3868614"/>
              <a:gd name="connsiteY0" fmla="*/ 10049 h 6868049"/>
              <a:gd name="connsiteX1" fmla="*/ 1256044 w 3868614"/>
              <a:gd name="connsiteY1" fmla="*/ 0 h 6868049"/>
              <a:gd name="connsiteX2" fmla="*/ 3868614 w 3868614"/>
              <a:gd name="connsiteY2" fmla="*/ 2200589 h 6868049"/>
              <a:gd name="connsiteX3" fmla="*/ 2019718 w 3868614"/>
              <a:gd name="connsiteY3" fmla="*/ 4476542 h 6868049"/>
              <a:gd name="connsiteX4" fmla="*/ 0 w 3868614"/>
              <a:gd name="connsiteY4" fmla="*/ 6868049 h 6868049"/>
              <a:gd name="connsiteX5" fmla="*/ 0 w 3868614"/>
              <a:gd name="connsiteY5" fmla="*/ 10049 h 6868049"/>
              <a:gd name="connsiteX0" fmla="*/ 0 w 3858565"/>
              <a:gd name="connsiteY0" fmla="*/ 10049 h 6868049"/>
              <a:gd name="connsiteX1" fmla="*/ 1256044 w 3858565"/>
              <a:gd name="connsiteY1" fmla="*/ 0 h 6868049"/>
              <a:gd name="connsiteX2" fmla="*/ 3858565 w 3858565"/>
              <a:gd name="connsiteY2" fmla="*/ 2190541 h 6868049"/>
              <a:gd name="connsiteX3" fmla="*/ 2019718 w 3858565"/>
              <a:gd name="connsiteY3" fmla="*/ 4476542 h 6868049"/>
              <a:gd name="connsiteX4" fmla="*/ 0 w 3858565"/>
              <a:gd name="connsiteY4" fmla="*/ 6868049 h 6868049"/>
              <a:gd name="connsiteX5" fmla="*/ 0 w 3858565"/>
              <a:gd name="connsiteY5" fmla="*/ 10049 h 6868049"/>
              <a:gd name="connsiteX0" fmla="*/ 0 w 3868613"/>
              <a:gd name="connsiteY0" fmla="*/ 10049 h 6868049"/>
              <a:gd name="connsiteX1" fmla="*/ 1256044 w 3868613"/>
              <a:gd name="connsiteY1" fmla="*/ 0 h 6868049"/>
              <a:gd name="connsiteX2" fmla="*/ 3868613 w 3868613"/>
              <a:gd name="connsiteY2" fmla="*/ 2200589 h 6868049"/>
              <a:gd name="connsiteX3" fmla="*/ 2019718 w 3868613"/>
              <a:gd name="connsiteY3" fmla="*/ 4476542 h 6868049"/>
              <a:gd name="connsiteX4" fmla="*/ 0 w 3868613"/>
              <a:gd name="connsiteY4" fmla="*/ 6868049 h 6868049"/>
              <a:gd name="connsiteX5" fmla="*/ 0 w 3868613"/>
              <a:gd name="connsiteY5" fmla="*/ 10049 h 6868049"/>
              <a:gd name="connsiteX0" fmla="*/ 0 w 3878662"/>
              <a:gd name="connsiteY0" fmla="*/ 10049 h 6868049"/>
              <a:gd name="connsiteX1" fmla="*/ 1256044 w 3878662"/>
              <a:gd name="connsiteY1" fmla="*/ 0 h 6868049"/>
              <a:gd name="connsiteX2" fmla="*/ 3878662 w 3878662"/>
              <a:gd name="connsiteY2" fmla="*/ 2210638 h 6868049"/>
              <a:gd name="connsiteX3" fmla="*/ 2019718 w 3878662"/>
              <a:gd name="connsiteY3" fmla="*/ 4476542 h 6868049"/>
              <a:gd name="connsiteX4" fmla="*/ 0 w 3878662"/>
              <a:gd name="connsiteY4" fmla="*/ 6868049 h 6868049"/>
              <a:gd name="connsiteX5" fmla="*/ 0 w 3878662"/>
              <a:gd name="connsiteY5" fmla="*/ 10049 h 6868049"/>
              <a:gd name="connsiteX0" fmla="*/ 0 w 3878662"/>
              <a:gd name="connsiteY0" fmla="*/ 10049 h 6868049"/>
              <a:gd name="connsiteX1" fmla="*/ 1256044 w 3878662"/>
              <a:gd name="connsiteY1" fmla="*/ 0 h 6868049"/>
              <a:gd name="connsiteX2" fmla="*/ 3878662 w 3878662"/>
              <a:gd name="connsiteY2" fmla="*/ 2210638 h 6868049"/>
              <a:gd name="connsiteX3" fmla="*/ 1999621 w 3878662"/>
              <a:gd name="connsiteY3" fmla="*/ 4476542 h 6868049"/>
              <a:gd name="connsiteX4" fmla="*/ 0 w 3878662"/>
              <a:gd name="connsiteY4" fmla="*/ 6868049 h 6868049"/>
              <a:gd name="connsiteX5" fmla="*/ 0 w 3878662"/>
              <a:gd name="connsiteY5" fmla="*/ 10049 h 6868049"/>
              <a:gd name="connsiteX0" fmla="*/ 0 w 3878662"/>
              <a:gd name="connsiteY0" fmla="*/ 10049 h 6868049"/>
              <a:gd name="connsiteX1" fmla="*/ 1256044 w 3878662"/>
              <a:gd name="connsiteY1" fmla="*/ 0 h 6868049"/>
              <a:gd name="connsiteX2" fmla="*/ 3878662 w 3878662"/>
              <a:gd name="connsiteY2" fmla="*/ 2210638 h 6868049"/>
              <a:gd name="connsiteX3" fmla="*/ 1999621 w 3878662"/>
              <a:gd name="connsiteY3" fmla="*/ 4476542 h 6868049"/>
              <a:gd name="connsiteX4" fmla="*/ 0 w 3878662"/>
              <a:gd name="connsiteY4" fmla="*/ 6868049 h 6868049"/>
              <a:gd name="connsiteX5" fmla="*/ 0 w 3878662"/>
              <a:gd name="connsiteY5" fmla="*/ 10049 h 6868049"/>
              <a:gd name="connsiteX0" fmla="*/ 0 w 3878662"/>
              <a:gd name="connsiteY0" fmla="*/ 10049 h 6868049"/>
              <a:gd name="connsiteX1" fmla="*/ 1256044 w 3878662"/>
              <a:gd name="connsiteY1" fmla="*/ 0 h 6868049"/>
              <a:gd name="connsiteX2" fmla="*/ 3878662 w 3878662"/>
              <a:gd name="connsiteY2" fmla="*/ 2210638 h 6868049"/>
              <a:gd name="connsiteX3" fmla="*/ 1999621 w 3878662"/>
              <a:gd name="connsiteY3" fmla="*/ 4476542 h 6868049"/>
              <a:gd name="connsiteX4" fmla="*/ 0 w 3878662"/>
              <a:gd name="connsiteY4" fmla="*/ 6868049 h 6868049"/>
              <a:gd name="connsiteX5" fmla="*/ 0 w 3878662"/>
              <a:gd name="connsiteY5" fmla="*/ 10049 h 6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662" h="6868049">
                <a:moveTo>
                  <a:pt x="0" y="10049"/>
                </a:moveTo>
                <a:lnTo>
                  <a:pt x="1256044" y="0"/>
                </a:lnTo>
                <a:lnTo>
                  <a:pt x="3878662" y="2210638"/>
                </a:lnTo>
                <a:cubicBezTo>
                  <a:pt x="3392992" y="2826100"/>
                  <a:pt x="2624293" y="3712031"/>
                  <a:pt x="1999621" y="4476542"/>
                </a:cubicBezTo>
                <a:cubicBezTo>
                  <a:pt x="1296236" y="5340699"/>
                  <a:pt x="653143" y="6054133"/>
                  <a:pt x="0" y="6868049"/>
                </a:cubicBezTo>
                <a:lnTo>
                  <a:pt x="0" y="1004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093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,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Ευθεία γραμμή σύνδεσης 7"/>
          <p:cNvCxnSpPr/>
          <p:nvPr userDrawn="1"/>
        </p:nvCxnSpPr>
        <p:spPr>
          <a:xfrm flipH="1">
            <a:off x="6051206" y="3298983"/>
            <a:ext cx="309279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551903" y="4149969"/>
            <a:ext cx="1215851" cy="179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45501" y="3401164"/>
            <a:ext cx="2949575" cy="2721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16" name="Θέση εικόνας 2"/>
          <p:cNvSpPr>
            <a:spLocks noGrp="1"/>
          </p:cNvSpPr>
          <p:nvPr>
            <p:ph type="pic" idx="1"/>
          </p:nvPr>
        </p:nvSpPr>
        <p:spPr>
          <a:xfrm>
            <a:off x="0" y="0"/>
            <a:ext cx="3878663" cy="6868049"/>
          </a:xfrm>
          <a:custGeom>
            <a:avLst/>
            <a:gdLst>
              <a:gd name="connsiteX0" fmla="*/ 0 w 4340888"/>
              <a:gd name="connsiteY0" fmla="*/ 0 h 6858000"/>
              <a:gd name="connsiteX1" fmla="*/ 4340888 w 4340888"/>
              <a:gd name="connsiteY1" fmla="*/ 0 h 6858000"/>
              <a:gd name="connsiteX2" fmla="*/ 4340888 w 4340888"/>
              <a:gd name="connsiteY2" fmla="*/ 6858000 h 6858000"/>
              <a:gd name="connsiteX3" fmla="*/ 0 w 4340888"/>
              <a:gd name="connsiteY3" fmla="*/ 6858000 h 6858000"/>
              <a:gd name="connsiteX4" fmla="*/ 0 w 4340888"/>
              <a:gd name="connsiteY4" fmla="*/ 0 h 6858000"/>
              <a:gd name="connsiteX0" fmla="*/ 0 w 4340888"/>
              <a:gd name="connsiteY0" fmla="*/ 0 h 6858000"/>
              <a:gd name="connsiteX1" fmla="*/ 1316334 w 4340888"/>
              <a:gd name="connsiteY1" fmla="*/ 0 h 6858000"/>
              <a:gd name="connsiteX2" fmla="*/ 4340888 w 4340888"/>
              <a:gd name="connsiteY2" fmla="*/ 6858000 h 6858000"/>
              <a:gd name="connsiteX3" fmla="*/ 0 w 4340888"/>
              <a:gd name="connsiteY3" fmla="*/ 6858000 h 6858000"/>
              <a:gd name="connsiteX4" fmla="*/ 0 w 4340888"/>
              <a:gd name="connsiteY4" fmla="*/ 0 h 6858000"/>
              <a:gd name="connsiteX0" fmla="*/ 0 w 4340888"/>
              <a:gd name="connsiteY0" fmla="*/ 0 h 6858000"/>
              <a:gd name="connsiteX1" fmla="*/ 1316334 w 4340888"/>
              <a:gd name="connsiteY1" fmla="*/ 0 h 6858000"/>
              <a:gd name="connsiteX2" fmla="*/ 4340888 w 4340888"/>
              <a:gd name="connsiteY2" fmla="*/ 6858000 h 6858000"/>
              <a:gd name="connsiteX3" fmla="*/ 0 w 4340888"/>
              <a:gd name="connsiteY3" fmla="*/ 6858000 h 6858000"/>
              <a:gd name="connsiteX4" fmla="*/ 0 w 4340888"/>
              <a:gd name="connsiteY4" fmla="*/ 0 h 6858000"/>
              <a:gd name="connsiteX0" fmla="*/ 0 w 2426892"/>
              <a:gd name="connsiteY0" fmla="*/ 0 h 6858000"/>
              <a:gd name="connsiteX1" fmla="*/ 1316334 w 2426892"/>
              <a:gd name="connsiteY1" fmla="*/ 0 h 6858000"/>
              <a:gd name="connsiteX2" fmla="*/ 1959428 w 2426892"/>
              <a:gd name="connsiteY2" fmla="*/ 4416251 h 6858000"/>
              <a:gd name="connsiteX3" fmla="*/ 0 w 2426892"/>
              <a:gd name="connsiteY3" fmla="*/ 6858000 h 6858000"/>
              <a:gd name="connsiteX4" fmla="*/ 0 w 2426892"/>
              <a:gd name="connsiteY4" fmla="*/ 0 h 6858000"/>
              <a:gd name="connsiteX0" fmla="*/ 0 w 3168041"/>
              <a:gd name="connsiteY0" fmla="*/ 0 h 6858000"/>
              <a:gd name="connsiteX1" fmla="*/ 1316334 w 3168041"/>
              <a:gd name="connsiteY1" fmla="*/ 0 h 6858000"/>
              <a:gd name="connsiteX2" fmla="*/ 1959428 w 3168041"/>
              <a:gd name="connsiteY2" fmla="*/ 4416251 h 6858000"/>
              <a:gd name="connsiteX3" fmla="*/ 0 w 3168041"/>
              <a:gd name="connsiteY3" fmla="*/ 6858000 h 6858000"/>
              <a:gd name="connsiteX4" fmla="*/ 0 w 3168041"/>
              <a:gd name="connsiteY4" fmla="*/ 0 h 6858000"/>
              <a:gd name="connsiteX0" fmla="*/ 0 w 3280558"/>
              <a:gd name="connsiteY0" fmla="*/ 0 h 6858000"/>
              <a:gd name="connsiteX1" fmla="*/ 1316334 w 3280558"/>
              <a:gd name="connsiteY1" fmla="*/ 0 h 6858000"/>
              <a:gd name="connsiteX2" fmla="*/ 1959428 w 3280558"/>
              <a:gd name="connsiteY2" fmla="*/ 4416251 h 6858000"/>
              <a:gd name="connsiteX3" fmla="*/ 0 w 3280558"/>
              <a:gd name="connsiteY3" fmla="*/ 6858000 h 6858000"/>
              <a:gd name="connsiteX4" fmla="*/ 0 w 3280558"/>
              <a:gd name="connsiteY4" fmla="*/ 0 h 6858000"/>
              <a:gd name="connsiteX0" fmla="*/ 0 w 3280558"/>
              <a:gd name="connsiteY0" fmla="*/ 0 h 6858000"/>
              <a:gd name="connsiteX1" fmla="*/ 1316334 w 3280558"/>
              <a:gd name="connsiteY1" fmla="*/ 0 h 6858000"/>
              <a:gd name="connsiteX2" fmla="*/ 1959428 w 3280558"/>
              <a:gd name="connsiteY2" fmla="*/ 4416251 h 6858000"/>
              <a:gd name="connsiteX3" fmla="*/ 0 w 3280558"/>
              <a:gd name="connsiteY3" fmla="*/ 6858000 h 6858000"/>
              <a:gd name="connsiteX4" fmla="*/ 0 w 3280558"/>
              <a:gd name="connsiteY4" fmla="*/ 0 h 6858000"/>
              <a:gd name="connsiteX0" fmla="*/ 0 w 3396079"/>
              <a:gd name="connsiteY0" fmla="*/ 0 h 6858000"/>
              <a:gd name="connsiteX1" fmla="*/ 1316334 w 3396079"/>
              <a:gd name="connsiteY1" fmla="*/ 0 h 6858000"/>
              <a:gd name="connsiteX2" fmla="*/ 1959428 w 3396079"/>
              <a:gd name="connsiteY2" fmla="*/ 4416251 h 6858000"/>
              <a:gd name="connsiteX3" fmla="*/ 0 w 3396079"/>
              <a:gd name="connsiteY3" fmla="*/ 6858000 h 6858000"/>
              <a:gd name="connsiteX4" fmla="*/ 0 w 3396079"/>
              <a:gd name="connsiteY4" fmla="*/ 0 h 6858000"/>
              <a:gd name="connsiteX0" fmla="*/ 0 w 3394487"/>
              <a:gd name="connsiteY0" fmla="*/ 0 h 6858000"/>
              <a:gd name="connsiteX1" fmla="*/ 1316334 w 3394487"/>
              <a:gd name="connsiteY1" fmla="*/ 0 h 6858000"/>
              <a:gd name="connsiteX2" fmla="*/ 3386294 w 3394487"/>
              <a:gd name="connsiteY2" fmla="*/ 2210637 h 6858000"/>
              <a:gd name="connsiteX3" fmla="*/ 1959428 w 3394487"/>
              <a:gd name="connsiteY3" fmla="*/ 4416251 h 6858000"/>
              <a:gd name="connsiteX4" fmla="*/ 0 w 3394487"/>
              <a:gd name="connsiteY4" fmla="*/ 6858000 h 6858000"/>
              <a:gd name="connsiteX5" fmla="*/ 0 w 3394487"/>
              <a:gd name="connsiteY5" fmla="*/ 0 h 6858000"/>
              <a:gd name="connsiteX0" fmla="*/ 0 w 3594149"/>
              <a:gd name="connsiteY0" fmla="*/ 0 h 6858000"/>
              <a:gd name="connsiteX1" fmla="*/ 1316334 w 3594149"/>
              <a:gd name="connsiteY1" fmla="*/ 0 h 6858000"/>
              <a:gd name="connsiteX2" fmla="*/ 3587261 w 3594149"/>
              <a:gd name="connsiteY2" fmla="*/ 2240782 h 6858000"/>
              <a:gd name="connsiteX3" fmla="*/ 1959428 w 3594149"/>
              <a:gd name="connsiteY3" fmla="*/ 4416251 h 6858000"/>
              <a:gd name="connsiteX4" fmla="*/ 0 w 3594149"/>
              <a:gd name="connsiteY4" fmla="*/ 6858000 h 6858000"/>
              <a:gd name="connsiteX5" fmla="*/ 0 w 3594149"/>
              <a:gd name="connsiteY5" fmla="*/ 0 h 6858000"/>
              <a:gd name="connsiteX0" fmla="*/ 0 w 3894267"/>
              <a:gd name="connsiteY0" fmla="*/ 0 h 6858000"/>
              <a:gd name="connsiteX1" fmla="*/ 1316334 w 3894267"/>
              <a:gd name="connsiteY1" fmla="*/ 0 h 6858000"/>
              <a:gd name="connsiteX2" fmla="*/ 3888711 w 3894267"/>
              <a:gd name="connsiteY2" fmla="*/ 2220685 h 6858000"/>
              <a:gd name="connsiteX3" fmla="*/ 1959428 w 3894267"/>
              <a:gd name="connsiteY3" fmla="*/ 4416251 h 6858000"/>
              <a:gd name="connsiteX4" fmla="*/ 0 w 3894267"/>
              <a:gd name="connsiteY4" fmla="*/ 6858000 h 6858000"/>
              <a:gd name="connsiteX5" fmla="*/ 0 w 3894267"/>
              <a:gd name="connsiteY5" fmla="*/ 0 h 6858000"/>
              <a:gd name="connsiteX0" fmla="*/ 0 w 3894267"/>
              <a:gd name="connsiteY0" fmla="*/ 0 h 6858000"/>
              <a:gd name="connsiteX1" fmla="*/ 1316334 w 3894267"/>
              <a:gd name="connsiteY1" fmla="*/ 0 h 6858000"/>
              <a:gd name="connsiteX2" fmla="*/ 3888711 w 3894267"/>
              <a:gd name="connsiteY2" fmla="*/ 2220685 h 6858000"/>
              <a:gd name="connsiteX3" fmla="*/ 1959428 w 3894267"/>
              <a:gd name="connsiteY3" fmla="*/ 4416251 h 6858000"/>
              <a:gd name="connsiteX4" fmla="*/ 0 w 3894267"/>
              <a:gd name="connsiteY4" fmla="*/ 6858000 h 6858000"/>
              <a:gd name="connsiteX5" fmla="*/ 0 w 3894267"/>
              <a:gd name="connsiteY5" fmla="*/ 0 h 6858000"/>
              <a:gd name="connsiteX0" fmla="*/ 0 w 3888711"/>
              <a:gd name="connsiteY0" fmla="*/ 0 h 6858000"/>
              <a:gd name="connsiteX1" fmla="*/ 1316334 w 3888711"/>
              <a:gd name="connsiteY1" fmla="*/ 0 h 6858000"/>
              <a:gd name="connsiteX2" fmla="*/ 3888711 w 3888711"/>
              <a:gd name="connsiteY2" fmla="*/ 2220685 h 6858000"/>
              <a:gd name="connsiteX3" fmla="*/ 1959428 w 3888711"/>
              <a:gd name="connsiteY3" fmla="*/ 4416251 h 6858000"/>
              <a:gd name="connsiteX4" fmla="*/ 0 w 3888711"/>
              <a:gd name="connsiteY4" fmla="*/ 6858000 h 6858000"/>
              <a:gd name="connsiteX5" fmla="*/ 0 w 3888711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1959428 w 3868614"/>
              <a:gd name="connsiteY3" fmla="*/ 4416251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1959428 w 3868614"/>
              <a:gd name="connsiteY3" fmla="*/ 4416251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2019718 w 3868614"/>
              <a:gd name="connsiteY3" fmla="*/ 4466493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2019718 w 3868614"/>
              <a:gd name="connsiteY3" fmla="*/ 4466493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0 h 6858000"/>
              <a:gd name="connsiteX1" fmla="*/ 1316334 w 3868614"/>
              <a:gd name="connsiteY1" fmla="*/ 0 h 6858000"/>
              <a:gd name="connsiteX2" fmla="*/ 3868614 w 3868614"/>
              <a:gd name="connsiteY2" fmla="*/ 2190540 h 6858000"/>
              <a:gd name="connsiteX3" fmla="*/ 2019718 w 3868614"/>
              <a:gd name="connsiteY3" fmla="*/ 4466493 h 6858000"/>
              <a:gd name="connsiteX4" fmla="*/ 0 w 3868614"/>
              <a:gd name="connsiteY4" fmla="*/ 6858000 h 6858000"/>
              <a:gd name="connsiteX5" fmla="*/ 0 w 3868614"/>
              <a:gd name="connsiteY5" fmla="*/ 0 h 6858000"/>
              <a:gd name="connsiteX0" fmla="*/ 0 w 3868614"/>
              <a:gd name="connsiteY0" fmla="*/ 10049 h 6868049"/>
              <a:gd name="connsiteX1" fmla="*/ 1215851 w 3868614"/>
              <a:gd name="connsiteY1" fmla="*/ 0 h 6868049"/>
              <a:gd name="connsiteX2" fmla="*/ 3868614 w 3868614"/>
              <a:gd name="connsiteY2" fmla="*/ 2200589 h 6868049"/>
              <a:gd name="connsiteX3" fmla="*/ 2019718 w 3868614"/>
              <a:gd name="connsiteY3" fmla="*/ 4476542 h 6868049"/>
              <a:gd name="connsiteX4" fmla="*/ 0 w 3868614"/>
              <a:gd name="connsiteY4" fmla="*/ 6868049 h 6868049"/>
              <a:gd name="connsiteX5" fmla="*/ 0 w 3868614"/>
              <a:gd name="connsiteY5" fmla="*/ 10049 h 6868049"/>
              <a:gd name="connsiteX0" fmla="*/ 0 w 3868614"/>
              <a:gd name="connsiteY0" fmla="*/ 10049 h 6868049"/>
              <a:gd name="connsiteX1" fmla="*/ 1215851 w 3868614"/>
              <a:gd name="connsiteY1" fmla="*/ 0 h 6868049"/>
              <a:gd name="connsiteX2" fmla="*/ 3868614 w 3868614"/>
              <a:gd name="connsiteY2" fmla="*/ 2200589 h 6868049"/>
              <a:gd name="connsiteX3" fmla="*/ 2019718 w 3868614"/>
              <a:gd name="connsiteY3" fmla="*/ 4476542 h 6868049"/>
              <a:gd name="connsiteX4" fmla="*/ 0 w 3868614"/>
              <a:gd name="connsiteY4" fmla="*/ 6868049 h 6868049"/>
              <a:gd name="connsiteX5" fmla="*/ 0 w 3868614"/>
              <a:gd name="connsiteY5" fmla="*/ 10049 h 6868049"/>
              <a:gd name="connsiteX0" fmla="*/ 0 w 3868614"/>
              <a:gd name="connsiteY0" fmla="*/ 10049 h 6868049"/>
              <a:gd name="connsiteX1" fmla="*/ 1256044 w 3868614"/>
              <a:gd name="connsiteY1" fmla="*/ 0 h 6868049"/>
              <a:gd name="connsiteX2" fmla="*/ 3868614 w 3868614"/>
              <a:gd name="connsiteY2" fmla="*/ 2200589 h 6868049"/>
              <a:gd name="connsiteX3" fmla="*/ 2019718 w 3868614"/>
              <a:gd name="connsiteY3" fmla="*/ 4476542 h 6868049"/>
              <a:gd name="connsiteX4" fmla="*/ 0 w 3868614"/>
              <a:gd name="connsiteY4" fmla="*/ 6868049 h 6868049"/>
              <a:gd name="connsiteX5" fmla="*/ 0 w 3868614"/>
              <a:gd name="connsiteY5" fmla="*/ 10049 h 6868049"/>
              <a:gd name="connsiteX0" fmla="*/ 0 w 3858565"/>
              <a:gd name="connsiteY0" fmla="*/ 10049 h 6868049"/>
              <a:gd name="connsiteX1" fmla="*/ 1256044 w 3858565"/>
              <a:gd name="connsiteY1" fmla="*/ 0 h 6868049"/>
              <a:gd name="connsiteX2" fmla="*/ 3858565 w 3858565"/>
              <a:gd name="connsiteY2" fmla="*/ 2190541 h 6868049"/>
              <a:gd name="connsiteX3" fmla="*/ 2019718 w 3858565"/>
              <a:gd name="connsiteY3" fmla="*/ 4476542 h 6868049"/>
              <a:gd name="connsiteX4" fmla="*/ 0 w 3858565"/>
              <a:gd name="connsiteY4" fmla="*/ 6868049 h 6868049"/>
              <a:gd name="connsiteX5" fmla="*/ 0 w 3858565"/>
              <a:gd name="connsiteY5" fmla="*/ 10049 h 6868049"/>
              <a:gd name="connsiteX0" fmla="*/ 0 w 3868613"/>
              <a:gd name="connsiteY0" fmla="*/ 10049 h 6868049"/>
              <a:gd name="connsiteX1" fmla="*/ 1256044 w 3868613"/>
              <a:gd name="connsiteY1" fmla="*/ 0 h 6868049"/>
              <a:gd name="connsiteX2" fmla="*/ 3868613 w 3868613"/>
              <a:gd name="connsiteY2" fmla="*/ 2200589 h 6868049"/>
              <a:gd name="connsiteX3" fmla="*/ 2019718 w 3868613"/>
              <a:gd name="connsiteY3" fmla="*/ 4476542 h 6868049"/>
              <a:gd name="connsiteX4" fmla="*/ 0 w 3868613"/>
              <a:gd name="connsiteY4" fmla="*/ 6868049 h 6868049"/>
              <a:gd name="connsiteX5" fmla="*/ 0 w 3868613"/>
              <a:gd name="connsiteY5" fmla="*/ 10049 h 6868049"/>
              <a:gd name="connsiteX0" fmla="*/ 0 w 3878662"/>
              <a:gd name="connsiteY0" fmla="*/ 10049 h 6868049"/>
              <a:gd name="connsiteX1" fmla="*/ 1256044 w 3878662"/>
              <a:gd name="connsiteY1" fmla="*/ 0 h 6868049"/>
              <a:gd name="connsiteX2" fmla="*/ 3878662 w 3878662"/>
              <a:gd name="connsiteY2" fmla="*/ 2210638 h 6868049"/>
              <a:gd name="connsiteX3" fmla="*/ 2019718 w 3878662"/>
              <a:gd name="connsiteY3" fmla="*/ 4476542 h 6868049"/>
              <a:gd name="connsiteX4" fmla="*/ 0 w 3878662"/>
              <a:gd name="connsiteY4" fmla="*/ 6868049 h 6868049"/>
              <a:gd name="connsiteX5" fmla="*/ 0 w 3878662"/>
              <a:gd name="connsiteY5" fmla="*/ 10049 h 6868049"/>
              <a:gd name="connsiteX0" fmla="*/ 0 w 3878662"/>
              <a:gd name="connsiteY0" fmla="*/ 10049 h 6868049"/>
              <a:gd name="connsiteX1" fmla="*/ 1256044 w 3878662"/>
              <a:gd name="connsiteY1" fmla="*/ 0 h 6868049"/>
              <a:gd name="connsiteX2" fmla="*/ 3878662 w 3878662"/>
              <a:gd name="connsiteY2" fmla="*/ 2210638 h 6868049"/>
              <a:gd name="connsiteX3" fmla="*/ 1999621 w 3878662"/>
              <a:gd name="connsiteY3" fmla="*/ 4476542 h 6868049"/>
              <a:gd name="connsiteX4" fmla="*/ 0 w 3878662"/>
              <a:gd name="connsiteY4" fmla="*/ 6868049 h 6868049"/>
              <a:gd name="connsiteX5" fmla="*/ 0 w 3878662"/>
              <a:gd name="connsiteY5" fmla="*/ 10049 h 6868049"/>
              <a:gd name="connsiteX0" fmla="*/ 0 w 3878662"/>
              <a:gd name="connsiteY0" fmla="*/ 10049 h 6868049"/>
              <a:gd name="connsiteX1" fmla="*/ 1256044 w 3878662"/>
              <a:gd name="connsiteY1" fmla="*/ 0 h 6868049"/>
              <a:gd name="connsiteX2" fmla="*/ 3878662 w 3878662"/>
              <a:gd name="connsiteY2" fmla="*/ 2210638 h 6868049"/>
              <a:gd name="connsiteX3" fmla="*/ 1999621 w 3878662"/>
              <a:gd name="connsiteY3" fmla="*/ 4476542 h 6868049"/>
              <a:gd name="connsiteX4" fmla="*/ 0 w 3878662"/>
              <a:gd name="connsiteY4" fmla="*/ 6868049 h 6868049"/>
              <a:gd name="connsiteX5" fmla="*/ 0 w 3878662"/>
              <a:gd name="connsiteY5" fmla="*/ 10049 h 6868049"/>
              <a:gd name="connsiteX0" fmla="*/ 0 w 3878662"/>
              <a:gd name="connsiteY0" fmla="*/ 10049 h 6868049"/>
              <a:gd name="connsiteX1" fmla="*/ 1256044 w 3878662"/>
              <a:gd name="connsiteY1" fmla="*/ 0 h 6868049"/>
              <a:gd name="connsiteX2" fmla="*/ 3878662 w 3878662"/>
              <a:gd name="connsiteY2" fmla="*/ 2210638 h 6868049"/>
              <a:gd name="connsiteX3" fmla="*/ 1999621 w 3878662"/>
              <a:gd name="connsiteY3" fmla="*/ 4476542 h 6868049"/>
              <a:gd name="connsiteX4" fmla="*/ 0 w 3878662"/>
              <a:gd name="connsiteY4" fmla="*/ 6868049 h 6868049"/>
              <a:gd name="connsiteX5" fmla="*/ 0 w 3878662"/>
              <a:gd name="connsiteY5" fmla="*/ 10049 h 6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662" h="6868049">
                <a:moveTo>
                  <a:pt x="0" y="10049"/>
                </a:moveTo>
                <a:lnTo>
                  <a:pt x="1256044" y="0"/>
                </a:lnTo>
                <a:lnTo>
                  <a:pt x="3878662" y="2210638"/>
                </a:lnTo>
                <a:cubicBezTo>
                  <a:pt x="3392992" y="2826100"/>
                  <a:pt x="2624293" y="3712031"/>
                  <a:pt x="1999621" y="4476542"/>
                </a:cubicBezTo>
                <a:cubicBezTo>
                  <a:pt x="1296236" y="5340699"/>
                  <a:pt x="653143" y="6054133"/>
                  <a:pt x="0" y="6868049"/>
                </a:cubicBezTo>
                <a:lnTo>
                  <a:pt x="0" y="1004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 hasCustomPrompt="1"/>
          </p:nvPr>
        </p:nvSpPr>
        <p:spPr>
          <a:xfrm>
            <a:off x="6045501" y="2919735"/>
            <a:ext cx="2949575" cy="430339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FFC000"/>
                </a:solidFill>
              </a:defRPr>
            </a:lvl1pPr>
          </a:lstStyle>
          <a:p>
            <a:r>
              <a:rPr lang="el-GR" dirty="0"/>
              <a:t>Στυλ τίτλου</a:t>
            </a:r>
          </a:p>
        </p:txBody>
      </p:sp>
    </p:spTree>
    <p:extLst>
      <p:ext uri="{BB962C8B-B14F-4D97-AF65-F5344CB8AC3E}">
        <p14:creationId xmlns:p14="http://schemas.microsoft.com/office/powerpoint/2010/main" val="136675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1565191" y="741829"/>
            <a:ext cx="6576860" cy="5227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55796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ECONDARY TY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Ευθεία γραμμή σύνδεσης 1"/>
          <p:cNvCxnSpPr/>
          <p:nvPr userDrawn="1"/>
        </p:nvCxnSpPr>
        <p:spPr>
          <a:xfrm flipH="1" flipV="1">
            <a:off x="5317675" y="2454925"/>
            <a:ext cx="3826325" cy="915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Τίτλος 1"/>
          <p:cNvSpPr txBox="1">
            <a:spLocks/>
          </p:cNvSpPr>
          <p:nvPr userDrawn="1"/>
        </p:nvSpPr>
        <p:spPr>
          <a:xfrm>
            <a:off x="5220850" y="2061642"/>
            <a:ext cx="3744431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5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402407" y="2647537"/>
            <a:ext cx="3148740" cy="3049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1565191" y="741829"/>
            <a:ext cx="6576860" cy="5227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29" name="Θέση περιεχομένου 28"/>
          <p:cNvSpPr>
            <a:spLocks noGrp="1"/>
          </p:cNvSpPr>
          <p:nvPr>
            <p:ph sz="quarter" idx="10"/>
          </p:nvPr>
        </p:nvSpPr>
        <p:spPr>
          <a:xfrm>
            <a:off x="5402263" y="2061641"/>
            <a:ext cx="3149600" cy="325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C000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C000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C000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C000"/>
                </a:solidFill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5033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372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ECONDARY TYTLE,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-1" y="1145508"/>
            <a:ext cx="4722853" cy="5712489"/>
          </a:xfrm>
          <a:custGeom>
            <a:avLst/>
            <a:gdLst>
              <a:gd name="connsiteX0" fmla="*/ 0 w 4863402"/>
              <a:gd name="connsiteY0" fmla="*/ 0 h 4403076"/>
              <a:gd name="connsiteX1" fmla="*/ 4863402 w 4863402"/>
              <a:gd name="connsiteY1" fmla="*/ 0 h 4403076"/>
              <a:gd name="connsiteX2" fmla="*/ 4863402 w 4863402"/>
              <a:gd name="connsiteY2" fmla="*/ 4403076 h 4403076"/>
              <a:gd name="connsiteX3" fmla="*/ 0 w 4863402"/>
              <a:gd name="connsiteY3" fmla="*/ 4403076 h 4403076"/>
              <a:gd name="connsiteX4" fmla="*/ 0 w 4863402"/>
              <a:gd name="connsiteY4" fmla="*/ 0 h 4403076"/>
              <a:gd name="connsiteX0" fmla="*/ 0 w 4863402"/>
              <a:gd name="connsiteY0" fmla="*/ 13175 h 4416251"/>
              <a:gd name="connsiteX1" fmla="*/ 4561952 w 4863402"/>
              <a:gd name="connsiteY1" fmla="*/ 0 h 4416251"/>
              <a:gd name="connsiteX2" fmla="*/ 4863402 w 4863402"/>
              <a:gd name="connsiteY2" fmla="*/ 13175 h 4416251"/>
              <a:gd name="connsiteX3" fmla="*/ 4863402 w 4863402"/>
              <a:gd name="connsiteY3" fmla="*/ 4416251 h 4416251"/>
              <a:gd name="connsiteX4" fmla="*/ 0 w 4863402"/>
              <a:gd name="connsiteY4" fmla="*/ 4416251 h 4416251"/>
              <a:gd name="connsiteX5" fmla="*/ 0 w 4863402"/>
              <a:gd name="connsiteY5" fmla="*/ 13175 h 4416251"/>
              <a:gd name="connsiteX0" fmla="*/ 0 w 4863402"/>
              <a:gd name="connsiteY0" fmla="*/ 325884 h 4728960"/>
              <a:gd name="connsiteX1" fmla="*/ 4561952 w 4863402"/>
              <a:gd name="connsiteY1" fmla="*/ 312709 h 4728960"/>
              <a:gd name="connsiteX2" fmla="*/ 4863402 w 4863402"/>
              <a:gd name="connsiteY2" fmla="*/ 325884 h 4728960"/>
              <a:gd name="connsiteX3" fmla="*/ 4863402 w 4863402"/>
              <a:gd name="connsiteY3" fmla="*/ 4728960 h 4728960"/>
              <a:gd name="connsiteX4" fmla="*/ 0 w 4863402"/>
              <a:gd name="connsiteY4" fmla="*/ 4728960 h 4728960"/>
              <a:gd name="connsiteX5" fmla="*/ 0 w 4863402"/>
              <a:gd name="connsiteY5" fmla="*/ 325884 h 4728960"/>
              <a:gd name="connsiteX0" fmla="*/ 0 w 4863402"/>
              <a:gd name="connsiteY0" fmla="*/ 386111 h 4789187"/>
              <a:gd name="connsiteX1" fmla="*/ 1668026 w 4863402"/>
              <a:gd name="connsiteY1" fmla="*/ 222212 h 4789187"/>
              <a:gd name="connsiteX2" fmla="*/ 4561952 w 4863402"/>
              <a:gd name="connsiteY2" fmla="*/ 372936 h 4789187"/>
              <a:gd name="connsiteX3" fmla="*/ 4863402 w 4863402"/>
              <a:gd name="connsiteY3" fmla="*/ 386111 h 4789187"/>
              <a:gd name="connsiteX4" fmla="*/ 4863402 w 4863402"/>
              <a:gd name="connsiteY4" fmla="*/ 4789187 h 4789187"/>
              <a:gd name="connsiteX5" fmla="*/ 0 w 4863402"/>
              <a:gd name="connsiteY5" fmla="*/ 4789187 h 4789187"/>
              <a:gd name="connsiteX6" fmla="*/ 0 w 4863402"/>
              <a:gd name="connsiteY6" fmla="*/ 386111 h 4789187"/>
              <a:gd name="connsiteX0" fmla="*/ 0 w 4863402"/>
              <a:gd name="connsiteY0" fmla="*/ 937626 h 5340702"/>
              <a:gd name="connsiteX1" fmla="*/ 1647929 w 4863402"/>
              <a:gd name="connsiteY1" fmla="*/ 4 h 5340702"/>
              <a:gd name="connsiteX2" fmla="*/ 4561952 w 4863402"/>
              <a:gd name="connsiteY2" fmla="*/ 924451 h 5340702"/>
              <a:gd name="connsiteX3" fmla="*/ 4863402 w 4863402"/>
              <a:gd name="connsiteY3" fmla="*/ 937626 h 5340702"/>
              <a:gd name="connsiteX4" fmla="*/ 4863402 w 4863402"/>
              <a:gd name="connsiteY4" fmla="*/ 5340702 h 5340702"/>
              <a:gd name="connsiteX5" fmla="*/ 0 w 4863402"/>
              <a:gd name="connsiteY5" fmla="*/ 5340702 h 5340702"/>
              <a:gd name="connsiteX6" fmla="*/ 0 w 4863402"/>
              <a:gd name="connsiteY6" fmla="*/ 937626 h 5340702"/>
              <a:gd name="connsiteX0" fmla="*/ 0 w 4863402"/>
              <a:gd name="connsiteY0" fmla="*/ 1037322 h 5440398"/>
              <a:gd name="connsiteX1" fmla="*/ 1647929 w 4863402"/>
              <a:gd name="connsiteY1" fmla="*/ 99700 h 5440398"/>
              <a:gd name="connsiteX2" fmla="*/ 4561952 w 4863402"/>
              <a:gd name="connsiteY2" fmla="*/ 1024147 h 5440398"/>
              <a:gd name="connsiteX3" fmla="*/ 4863402 w 4863402"/>
              <a:gd name="connsiteY3" fmla="*/ 1037322 h 5440398"/>
              <a:gd name="connsiteX4" fmla="*/ 4863402 w 4863402"/>
              <a:gd name="connsiteY4" fmla="*/ 5440398 h 5440398"/>
              <a:gd name="connsiteX5" fmla="*/ 0 w 4863402"/>
              <a:gd name="connsiteY5" fmla="*/ 5440398 h 5440398"/>
              <a:gd name="connsiteX6" fmla="*/ 0 w 4863402"/>
              <a:gd name="connsiteY6" fmla="*/ 1037322 h 5440398"/>
              <a:gd name="connsiteX0" fmla="*/ 0 w 4863402"/>
              <a:gd name="connsiteY0" fmla="*/ 1037322 h 5440398"/>
              <a:gd name="connsiteX1" fmla="*/ 1647929 w 4863402"/>
              <a:gd name="connsiteY1" fmla="*/ 99700 h 5440398"/>
              <a:gd name="connsiteX2" fmla="*/ 4561952 w 4863402"/>
              <a:gd name="connsiteY2" fmla="*/ 1024147 h 5440398"/>
              <a:gd name="connsiteX3" fmla="*/ 4863402 w 4863402"/>
              <a:gd name="connsiteY3" fmla="*/ 1037322 h 5440398"/>
              <a:gd name="connsiteX4" fmla="*/ 4863402 w 4863402"/>
              <a:gd name="connsiteY4" fmla="*/ 5440398 h 5440398"/>
              <a:gd name="connsiteX5" fmla="*/ 0 w 4863402"/>
              <a:gd name="connsiteY5" fmla="*/ 5440398 h 5440398"/>
              <a:gd name="connsiteX6" fmla="*/ 0 w 4863402"/>
              <a:gd name="connsiteY6" fmla="*/ 1037322 h 5440398"/>
              <a:gd name="connsiteX0" fmla="*/ 0 w 4863402"/>
              <a:gd name="connsiteY0" fmla="*/ 886960 h 5290036"/>
              <a:gd name="connsiteX1" fmla="*/ 904351 w 4863402"/>
              <a:gd name="connsiteY1" fmla="*/ 110111 h 5290036"/>
              <a:gd name="connsiteX2" fmla="*/ 4561952 w 4863402"/>
              <a:gd name="connsiteY2" fmla="*/ 873785 h 5290036"/>
              <a:gd name="connsiteX3" fmla="*/ 4863402 w 4863402"/>
              <a:gd name="connsiteY3" fmla="*/ 886960 h 5290036"/>
              <a:gd name="connsiteX4" fmla="*/ 4863402 w 4863402"/>
              <a:gd name="connsiteY4" fmla="*/ 5290036 h 5290036"/>
              <a:gd name="connsiteX5" fmla="*/ 0 w 4863402"/>
              <a:gd name="connsiteY5" fmla="*/ 5290036 h 5290036"/>
              <a:gd name="connsiteX6" fmla="*/ 0 w 4863402"/>
              <a:gd name="connsiteY6" fmla="*/ 886960 h 5290036"/>
              <a:gd name="connsiteX0" fmla="*/ 0 w 4863402"/>
              <a:gd name="connsiteY0" fmla="*/ 980698 h 5383774"/>
              <a:gd name="connsiteX1" fmla="*/ 592852 w 4863402"/>
              <a:gd name="connsiteY1" fmla="*/ 103366 h 5383774"/>
              <a:gd name="connsiteX2" fmla="*/ 4561952 w 4863402"/>
              <a:gd name="connsiteY2" fmla="*/ 967523 h 5383774"/>
              <a:gd name="connsiteX3" fmla="*/ 4863402 w 4863402"/>
              <a:gd name="connsiteY3" fmla="*/ 980698 h 5383774"/>
              <a:gd name="connsiteX4" fmla="*/ 4863402 w 4863402"/>
              <a:gd name="connsiteY4" fmla="*/ 5383774 h 5383774"/>
              <a:gd name="connsiteX5" fmla="*/ 0 w 4863402"/>
              <a:gd name="connsiteY5" fmla="*/ 5383774 h 5383774"/>
              <a:gd name="connsiteX6" fmla="*/ 0 w 4863402"/>
              <a:gd name="connsiteY6" fmla="*/ 980698 h 5383774"/>
              <a:gd name="connsiteX0" fmla="*/ 0 w 4863402"/>
              <a:gd name="connsiteY0" fmla="*/ 900311 h 5383774"/>
              <a:gd name="connsiteX1" fmla="*/ 592852 w 4863402"/>
              <a:gd name="connsiteY1" fmla="*/ 103366 h 5383774"/>
              <a:gd name="connsiteX2" fmla="*/ 4561952 w 4863402"/>
              <a:gd name="connsiteY2" fmla="*/ 967523 h 5383774"/>
              <a:gd name="connsiteX3" fmla="*/ 4863402 w 4863402"/>
              <a:gd name="connsiteY3" fmla="*/ 980698 h 5383774"/>
              <a:gd name="connsiteX4" fmla="*/ 4863402 w 4863402"/>
              <a:gd name="connsiteY4" fmla="*/ 5383774 h 5383774"/>
              <a:gd name="connsiteX5" fmla="*/ 0 w 4863402"/>
              <a:gd name="connsiteY5" fmla="*/ 5383774 h 5383774"/>
              <a:gd name="connsiteX6" fmla="*/ 0 w 4863402"/>
              <a:gd name="connsiteY6" fmla="*/ 900311 h 5383774"/>
              <a:gd name="connsiteX0" fmla="*/ 0 w 4863402"/>
              <a:gd name="connsiteY0" fmla="*/ 900311 h 5383774"/>
              <a:gd name="connsiteX1" fmla="*/ 592852 w 4863402"/>
              <a:gd name="connsiteY1" fmla="*/ 103366 h 5383774"/>
              <a:gd name="connsiteX2" fmla="*/ 4561952 w 4863402"/>
              <a:gd name="connsiteY2" fmla="*/ 967523 h 5383774"/>
              <a:gd name="connsiteX3" fmla="*/ 4863402 w 4863402"/>
              <a:gd name="connsiteY3" fmla="*/ 980698 h 5383774"/>
              <a:gd name="connsiteX4" fmla="*/ 4863402 w 4863402"/>
              <a:gd name="connsiteY4" fmla="*/ 5383774 h 5383774"/>
              <a:gd name="connsiteX5" fmla="*/ 0 w 4863402"/>
              <a:gd name="connsiteY5" fmla="*/ 5383774 h 5383774"/>
              <a:gd name="connsiteX6" fmla="*/ 0 w 4863402"/>
              <a:gd name="connsiteY6" fmla="*/ 900311 h 5383774"/>
              <a:gd name="connsiteX0" fmla="*/ 0 w 4863402"/>
              <a:gd name="connsiteY0" fmla="*/ 870166 h 5383774"/>
              <a:gd name="connsiteX1" fmla="*/ 592852 w 4863402"/>
              <a:gd name="connsiteY1" fmla="*/ 103366 h 5383774"/>
              <a:gd name="connsiteX2" fmla="*/ 4561952 w 4863402"/>
              <a:gd name="connsiteY2" fmla="*/ 967523 h 5383774"/>
              <a:gd name="connsiteX3" fmla="*/ 4863402 w 4863402"/>
              <a:gd name="connsiteY3" fmla="*/ 980698 h 5383774"/>
              <a:gd name="connsiteX4" fmla="*/ 4863402 w 4863402"/>
              <a:gd name="connsiteY4" fmla="*/ 5383774 h 5383774"/>
              <a:gd name="connsiteX5" fmla="*/ 0 w 4863402"/>
              <a:gd name="connsiteY5" fmla="*/ 5383774 h 5383774"/>
              <a:gd name="connsiteX6" fmla="*/ 0 w 4863402"/>
              <a:gd name="connsiteY6" fmla="*/ 870166 h 5383774"/>
              <a:gd name="connsiteX0" fmla="*/ 0 w 4863402"/>
              <a:gd name="connsiteY0" fmla="*/ 860756 h 5374364"/>
              <a:gd name="connsiteX1" fmla="*/ 663191 w 4863402"/>
              <a:gd name="connsiteY1" fmla="*/ 104004 h 5374364"/>
              <a:gd name="connsiteX2" fmla="*/ 4561952 w 4863402"/>
              <a:gd name="connsiteY2" fmla="*/ 958113 h 5374364"/>
              <a:gd name="connsiteX3" fmla="*/ 4863402 w 4863402"/>
              <a:gd name="connsiteY3" fmla="*/ 971288 h 5374364"/>
              <a:gd name="connsiteX4" fmla="*/ 4863402 w 4863402"/>
              <a:gd name="connsiteY4" fmla="*/ 5374364 h 5374364"/>
              <a:gd name="connsiteX5" fmla="*/ 0 w 4863402"/>
              <a:gd name="connsiteY5" fmla="*/ 5374364 h 5374364"/>
              <a:gd name="connsiteX6" fmla="*/ 0 w 4863402"/>
              <a:gd name="connsiteY6" fmla="*/ 860756 h 5374364"/>
              <a:gd name="connsiteX0" fmla="*/ 0 w 4863402"/>
              <a:gd name="connsiteY0" fmla="*/ 885780 h 5399388"/>
              <a:gd name="connsiteX1" fmla="*/ 663191 w 4863402"/>
              <a:gd name="connsiteY1" fmla="*/ 129028 h 5399388"/>
              <a:gd name="connsiteX2" fmla="*/ 4561952 w 4863402"/>
              <a:gd name="connsiteY2" fmla="*/ 983137 h 5399388"/>
              <a:gd name="connsiteX3" fmla="*/ 4863402 w 4863402"/>
              <a:gd name="connsiteY3" fmla="*/ 996312 h 5399388"/>
              <a:gd name="connsiteX4" fmla="*/ 4863402 w 4863402"/>
              <a:gd name="connsiteY4" fmla="*/ 5399388 h 5399388"/>
              <a:gd name="connsiteX5" fmla="*/ 0 w 4863402"/>
              <a:gd name="connsiteY5" fmla="*/ 5399388 h 5399388"/>
              <a:gd name="connsiteX6" fmla="*/ 0 w 4863402"/>
              <a:gd name="connsiteY6" fmla="*/ 885780 h 5399388"/>
              <a:gd name="connsiteX0" fmla="*/ 0 w 4863402"/>
              <a:gd name="connsiteY0" fmla="*/ 756752 h 5270360"/>
              <a:gd name="connsiteX1" fmla="*/ 663191 w 4863402"/>
              <a:gd name="connsiteY1" fmla="*/ 0 h 5270360"/>
              <a:gd name="connsiteX2" fmla="*/ 4561952 w 4863402"/>
              <a:gd name="connsiteY2" fmla="*/ 854109 h 5270360"/>
              <a:gd name="connsiteX3" fmla="*/ 4863402 w 4863402"/>
              <a:gd name="connsiteY3" fmla="*/ 867284 h 5270360"/>
              <a:gd name="connsiteX4" fmla="*/ 4863402 w 4863402"/>
              <a:gd name="connsiteY4" fmla="*/ 5270360 h 5270360"/>
              <a:gd name="connsiteX5" fmla="*/ 0 w 4863402"/>
              <a:gd name="connsiteY5" fmla="*/ 5270360 h 5270360"/>
              <a:gd name="connsiteX6" fmla="*/ 0 w 4863402"/>
              <a:gd name="connsiteY6" fmla="*/ 756752 h 5270360"/>
              <a:gd name="connsiteX0" fmla="*/ 0 w 4863402"/>
              <a:gd name="connsiteY0" fmla="*/ 1078300 h 5591908"/>
              <a:gd name="connsiteX1" fmla="*/ 984738 w 4863402"/>
              <a:gd name="connsiteY1" fmla="*/ 0 h 5591908"/>
              <a:gd name="connsiteX2" fmla="*/ 4561952 w 4863402"/>
              <a:gd name="connsiteY2" fmla="*/ 1175657 h 5591908"/>
              <a:gd name="connsiteX3" fmla="*/ 4863402 w 4863402"/>
              <a:gd name="connsiteY3" fmla="*/ 1188832 h 5591908"/>
              <a:gd name="connsiteX4" fmla="*/ 4863402 w 4863402"/>
              <a:gd name="connsiteY4" fmla="*/ 5591908 h 5591908"/>
              <a:gd name="connsiteX5" fmla="*/ 0 w 4863402"/>
              <a:gd name="connsiteY5" fmla="*/ 5591908 h 5591908"/>
              <a:gd name="connsiteX6" fmla="*/ 0 w 4863402"/>
              <a:gd name="connsiteY6" fmla="*/ 1078300 h 5591908"/>
              <a:gd name="connsiteX0" fmla="*/ 0 w 4863402"/>
              <a:gd name="connsiteY0" fmla="*/ 1198881 h 5712489"/>
              <a:gd name="connsiteX1" fmla="*/ 1055076 w 4863402"/>
              <a:gd name="connsiteY1" fmla="*/ 0 h 5712489"/>
              <a:gd name="connsiteX2" fmla="*/ 4561952 w 4863402"/>
              <a:gd name="connsiteY2" fmla="*/ 1296238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0 w 4863402"/>
              <a:gd name="connsiteY6" fmla="*/ 1198881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561952 w 4863402"/>
              <a:gd name="connsiteY2" fmla="*/ 1296238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30145 w 4863402"/>
              <a:gd name="connsiteY6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561952 w 4863402"/>
              <a:gd name="connsiteY2" fmla="*/ 1296238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30145 w 4863402"/>
              <a:gd name="connsiteY6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561952 w 4863402"/>
              <a:gd name="connsiteY2" fmla="*/ 1286190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30145 w 4863402"/>
              <a:gd name="connsiteY6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561952 w 4863402"/>
              <a:gd name="connsiteY2" fmla="*/ 1286190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30145 w 4863402"/>
              <a:gd name="connsiteY6" fmla="*/ 1218977 h 5712489"/>
              <a:gd name="connsiteX0" fmla="*/ 30145 w 5269559"/>
              <a:gd name="connsiteY0" fmla="*/ 1218977 h 5712489"/>
              <a:gd name="connsiteX1" fmla="*/ 1055076 w 5269559"/>
              <a:gd name="connsiteY1" fmla="*/ 0 h 5712489"/>
              <a:gd name="connsiteX2" fmla="*/ 4561952 w 5269559"/>
              <a:gd name="connsiteY2" fmla="*/ 1286190 h 5712489"/>
              <a:gd name="connsiteX3" fmla="*/ 4863402 w 5269559"/>
              <a:gd name="connsiteY3" fmla="*/ 5712489 h 5712489"/>
              <a:gd name="connsiteX4" fmla="*/ 0 w 5269559"/>
              <a:gd name="connsiteY4" fmla="*/ 5712489 h 5712489"/>
              <a:gd name="connsiteX5" fmla="*/ 30145 w 5269559"/>
              <a:gd name="connsiteY5" fmla="*/ 1218977 h 5712489"/>
              <a:gd name="connsiteX0" fmla="*/ 30145 w 5260007"/>
              <a:gd name="connsiteY0" fmla="*/ 1218977 h 5712489"/>
              <a:gd name="connsiteX1" fmla="*/ 1055076 w 5260007"/>
              <a:gd name="connsiteY1" fmla="*/ 0 h 5712489"/>
              <a:gd name="connsiteX2" fmla="*/ 4531807 w 5260007"/>
              <a:gd name="connsiteY2" fmla="*/ 1497205 h 5712489"/>
              <a:gd name="connsiteX3" fmla="*/ 4863402 w 5260007"/>
              <a:gd name="connsiteY3" fmla="*/ 5712489 h 5712489"/>
              <a:gd name="connsiteX4" fmla="*/ 0 w 5260007"/>
              <a:gd name="connsiteY4" fmla="*/ 5712489 h 5712489"/>
              <a:gd name="connsiteX5" fmla="*/ 30145 w 5260007"/>
              <a:gd name="connsiteY5" fmla="*/ 1218977 h 5712489"/>
              <a:gd name="connsiteX0" fmla="*/ 30145 w 5146848"/>
              <a:gd name="connsiteY0" fmla="*/ 1218977 h 5712489"/>
              <a:gd name="connsiteX1" fmla="*/ 1055076 w 5146848"/>
              <a:gd name="connsiteY1" fmla="*/ 0 h 5712489"/>
              <a:gd name="connsiteX2" fmla="*/ 4531807 w 5146848"/>
              <a:gd name="connsiteY2" fmla="*/ 1497205 h 5712489"/>
              <a:gd name="connsiteX3" fmla="*/ 4863402 w 5146848"/>
              <a:gd name="connsiteY3" fmla="*/ 5712489 h 5712489"/>
              <a:gd name="connsiteX4" fmla="*/ 0 w 5146848"/>
              <a:gd name="connsiteY4" fmla="*/ 5712489 h 5712489"/>
              <a:gd name="connsiteX5" fmla="*/ 30145 w 5146848"/>
              <a:gd name="connsiteY5" fmla="*/ 1218977 h 5712489"/>
              <a:gd name="connsiteX0" fmla="*/ 30145 w 5154344"/>
              <a:gd name="connsiteY0" fmla="*/ 1218977 h 5712489"/>
              <a:gd name="connsiteX1" fmla="*/ 1055076 w 5154344"/>
              <a:gd name="connsiteY1" fmla="*/ 0 h 5712489"/>
              <a:gd name="connsiteX2" fmla="*/ 4572001 w 5154344"/>
              <a:gd name="connsiteY2" fmla="*/ 1657979 h 5712489"/>
              <a:gd name="connsiteX3" fmla="*/ 4863402 w 5154344"/>
              <a:gd name="connsiteY3" fmla="*/ 5712489 h 5712489"/>
              <a:gd name="connsiteX4" fmla="*/ 0 w 5154344"/>
              <a:gd name="connsiteY4" fmla="*/ 5712489 h 5712489"/>
              <a:gd name="connsiteX5" fmla="*/ 30145 w 5154344"/>
              <a:gd name="connsiteY5" fmla="*/ 1218977 h 5712489"/>
              <a:gd name="connsiteX0" fmla="*/ 30145 w 5164275"/>
              <a:gd name="connsiteY0" fmla="*/ 1218977 h 5712489"/>
              <a:gd name="connsiteX1" fmla="*/ 1055076 w 5164275"/>
              <a:gd name="connsiteY1" fmla="*/ 0 h 5712489"/>
              <a:gd name="connsiteX2" fmla="*/ 4622243 w 5164275"/>
              <a:gd name="connsiteY2" fmla="*/ 2019719 h 5712489"/>
              <a:gd name="connsiteX3" fmla="*/ 4863402 w 5164275"/>
              <a:gd name="connsiteY3" fmla="*/ 5712489 h 5712489"/>
              <a:gd name="connsiteX4" fmla="*/ 0 w 5164275"/>
              <a:gd name="connsiteY4" fmla="*/ 5712489 h 5712489"/>
              <a:gd name="connsiteX5" fmla="*/ 30145 w 5164275"/>
              <a:gd name="connsiteY5" fmla="*/ 1218977 h 5712489"/>
              <a:gd name="connsiteX0" fmla="*/ 30145 w 5174885"/>
              <a:gd name="connsiteY0" fmla="*/ 1218977 h 5712489"/>
              <a:gd name="connsiteX1" fmla="*/ 1055076 w 5174885"/>
              <a:gd name="connsiteY1" fmla="*/ 0 h 5712489"/>
              <a:gd name="connsiteX2" fmla="*/ 4672485 w 5174885"/>
              <a:gd name="connsiteY2" fmla="*/ 2491991 h 5712489"/>
              <a:gd name="connsiteX3" fmla="*/ 4863402 w 5174885"/>
              <a:gd name="connsiteY3" fmla="*/ 5712489 h 5712489"/>
              <a:gd name="connsiteX4" fmla="*/ 0 w 5174885"/>
              <a:gd name="connsiteY4" fmla="*/ 5712489 h 5712489"/>
              <a:gd name="connsiteX5" fmla="*/ 30145 w 5174885"/>
              <a:gd name="connsiteY5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672485 w 4863402"/>
              <a:gd name="connsiteY2" fmla="*/ 2491991 h 5712489"/>
              <a:gd name="connsiteX3" fmla="*/ 4863402 w 4863402"/>
              <a:gd name="connsiteY3" fmla="*/ 5712489 h 5712489"/>
              <a:gd name="connsiteX4" fmla="*/ 0 w 4863402"/>
              <a:gd name="connsiteY4" fmla="*/ 5712489 h 5712489"/>
              <a:gd name="connsiteX5" fmla="*/ 30145 w 4863402"/>
              <a:gd name="connsiteY5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722726 w 4863402"/>
              <a:gd name="connsiteY2" fmla="*/ 2642716 h 5712489"/>
              <a:gd name="connsiteX3" fmla="*/ 4863402 w 4863402"/>
              <a:gd name="connsiteY3" fmla="*/ 5712489 h 5712489"/>
              <a:gd name="connsiteX4" fmla="*/ 0 w 4863402"/>
              <a:gd name="connsiteY4" fmla="*/ 5712489 h 5712489"/>
              <a:gd name="connsiteX5" fmla="*/ 30145 w 4863402"/>
              <a:gd name="connsiteY5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722726 w 4863402"/>
              <a:gd name="connsiteY2" fmla="*/ 2642716 h 5712489"/>
              <a:gd name="connsiteX3" fmla="*/ 4863402 w 4863402"/>
              <a:gd name="connsiteY3" fmla="*/ 5712489 h 5712489"/>
              <a:gd name="connsiteX4" fmla="*/ 0 w 4863402"/>
              <a:gd name="connsiteY4" fmla="*/ 5712489 h 5712489"/>
              <a:gd name="connsiteX5" fmla="*/ 30145 w 4863402"/>
              <a:gd name="connsiteY5" fmla="*/ 1218977 h 5712489"/>
              <a:gd name="connsiteX0" fmla="*/ 30145 w 4772967"/>
              <a:gd name="connsiteY0" fmla="*/ 1218977 h 5712489"/>
              <a:gd name="connsiteX1" fmla="*/ 1055076 w 4772967"/>
              <a:gd name="connsiteY1" fmla="*/ 0 h 5712489"/>
              <a:gd name="connsiteX2" fmla="*/ 4722726 w 4772967"/>
              <a:gd name="connsiteY2" fmla="*/ 2642716 h 5712489"/>
              <a:gd name="connsiteX3" fmla="*/ 4772967 w 4772967"/>
              <a:gd name="connsiteY3" fmla="*/ 5702441 h 5712489"/>
              <a:gd name="connsiteX4" fmla="*/ 0 w 4772967"/>
              <a:gd name="connsiteY4" fmla="*/ 5712489 h 5712489"/>
              <a:gd name="connsiteX5" fmla="*/ 30145 w 4772967"/>
              <a:gd name="connsiteY5" fmla="*/ 1218977 h 5712489"/>
              <a:gd name="connsiteX0" fmla="*/ 30145 w 4772967"/>
              <a:gd name="connsiteY0" fmla="*/ 1218977 h 5712489"/>
              <a:gd name="connsiteX1" fmla="*/ 1055076 w 4772967"/>
              <a:gd name="connsiteY1" fmla="*/ 0 h 5712489"/>
              <a:gd name="connsiteX2" fmla="*/ 4722726 w 4772967"/>
              <a:gd name="connsiteY2" fmla="*/ 2642716 h 5712489"/>
              <a:gd name="connsiteX3" fmla="*/ 4772967 w 4772967"/>
              <a:gd name="connsiteY3" fmla="*/ 5702441 h 5712489"/>
              <a:gd name="connsiteX4" fmla="*/ 0 w 4772967"/>
              <a:gd name="connsiteY4" fmla="*/ 5712489 h 5712489"/>
              <a:gd name="connsiteX5" fmla="*/ 30145 w 4772967"/>
              <a:gd name="connsiteY5" fmla="*/ 1218977 h 5712489"/>
              <a:gd name="connsiteX0" fmla="*/ 30145 w 4772967"/>
              <a:gd name="connsiteY0" fmla="*/ 1218977 h 5712489"/>
              <a:gd name="connsiteX1" fmla="*/ 1055076 w 4772967"/>
              <a:gd name="connsiteY1" fmla="*/ 0 h 5712489"/>
              <a:gd name="connsiteX2" fmla="*/ 4722726 w 4772967"/>
              <a:gd name="connsiteY2" fmla="*/ 2713054 h 5712489"/>
              <a:gd name="connsiteX3" fmla="*/ 4772967 w 4772967"/>
              <a:gd name="connsiteY3" fmla="*/ 5702441 h 5712489"/>
              <a:gd name="connsiteX4" fmla="*/ 0 w 4772967"/>
              <a:gd name="connsiteY4" fmla="*/ 5712489 h 5712489"/>
              <a:gd name="connsiteX5" fmla="*/ 30145 w 4772967"/>
              <a:gd name="connsiteY5" fmla="*/ 1218977 h 5712489"/>
              <a:gd name="connsiteX0" fmla="*/ 30145 w 4772967"/>
              <a:gd name="connsiteY0" fmla="*/ 1218977 h 5712489"/>
              <a:gd name="connsiteX1" fmla="*/ 1055076 w 4772967"/>
              <a:gd name="connsiteY1" fmla="*/ 0 h 5712489"/>
              <a:gd name="connsiteX2" fmla="*/ 4722726 w 4772967"/>
              <a:gd name="connsiteY2" fmla="*/ 2713054 h 5712489"/>
              <a:gd name="connsiteX3" fmla="*/ 4772967 w 4772967"/>
              <a:gd name="connsiteY3" fmla="*/ 5702441 h 5712489"/>
              <a:gd name="connsiteX4" fmla="*/ 0 w 4772967"/>
              <a:gd name="connsiteY4" fmla="*/ 5712489 h 5712489"/>
              <a:gd name="connsiteX5" fmla="*/ 30145 w 4772967"/>
              <a:gd name="connsiteY5" fmla="*/ 1218977 h 5712489"/>
              <a:gd name="connsiteX0" fmla="*/ 30145 w 4722731"/>
              <a:gd name="connsiteY0" fmla="*/ 1218977 h 5712489"/>
              <a:gd name="connsiteX1" fmla="*/ 1055076 w 4722731"/>
              <a:gd name="connsiteY1" fmla="*/ 0 h 5712489"/>
              <a:gd name="connsiteX2" fmla="*/ 4722726 w 4722731"/>
              <a:gd name="connsiteY2" fmla="*/ 2713054 h 5712489"/>
              <a:gd name="connsiteX3" fmla="*/ 4360984 w 4722731"/>
              <a:gd name="connsiteY3" fmla="*/ 5682345 h 5712489"/>
              <a:gd name="connsiteX4" fmla="*/ 0 w 4722731"/>
              <a:gd name="connsiteY4" fmla="*/ 5712489 h 5712489"/>
              <a:gd name="connsiteX5" fmla="*/ 30145 w 4722731"/>
              <a:gd name="connsiteY5" fmla="*/ 1218977 h 5712489"/>
              <a:gd name="connsiteX0" fmla="*/ 30145 w 4722747"/>
              <a:gd name="connsiteY0" fmla="*/ 1218977 h 5712489"/>
              <a:gd name="connsiteX1" fmla="*/ 1055076 w 4722747"/>
              <a:gd name="connsiteY1" fmla="*/ 0 h 5712489"/>
              <a:gd name="connsiteX2" fmla="*/ 4722726 w 4722747"/>
              <a:gd name="connsiteY2" fmla="*/ 2713054 h 5712489"/>
              <a:gd name="connsiteX3" fmla="*/ 4642338 w 4722747"/>
              <a:gd name="connsiteY3" fmla="*/ 5672297 h 5712489"/>
              <a:gd name="connsiteX4" fmla="*/ 0 w 4722747"/>
              <a:gd name="connsiteY4" fmla="*/ 5712489 h 5712489"/>
              <a:gd name="connsiteX5" fmla="*/ 30145 w 4722747"/>
              <a:gd name="connsiteY5" fmla="*/ 1218977 h 5712489"/>
              <a:gd name="connsiteX0" fmla="*/ 30145 w 4722757"/>
              <a:gd name="connsiteY0" fmla="*/ 1218977 h 5712489"/>
              <a:gd name="connsiteX1" fmla="*/ 1055076 w 4722757"/>
              <a:gd name="connsiteY1" fmla="*/ 0 h 5712489"/>
              <a:gd name="connsiteX2" fmla="*/ 4722726 w 4722757"/>
              <a:gd name="connsiteY2" fmla="*/ 2713054 h 5712489"/>
              <a:gd name="connsiteX3" fmla="*/ 4642338 w 4722757"/>
              <a:gd name="connsiteY3" fmla="*/ 5672297 h 5712489"/>
              <a:gd name="connsiteX4" fmla="*/ 0 w 4722757"/>
              <a:gd name="connsiteY4" fmla="*/ 5712489 h 5712489"/>
              <a:gd name="connsiteX5" fmla="*/ 30145 w 4722757"/>
              <a:gd name="connsiteY5" fmla="*/ 1218977 h 5712489"/>
              <a:gd name="connsiteX0" fmla="*/ 30145 w 4722853"/>
              <a:gd name="connsiteY0" fmla="*/ 1218977 h 5712489"/>
              <a:gd name="connsiteX1" fmla="*/ 1055076 w 4722853"/>
              <a:gd name="connsiteY1" fmla="*/ 0 h 5712489"/>
              <a:gd name="connsiteX2" fmla="*/ 4722726 w 4722853"/>
              <a:gd name="connsiteY2" fmla="*/ 2713054 h 5712489"/>
              <a:gd name="connsiteX3" fmla="*/ 4692580 w 4722853"/>
              <a:gd name="connsiteY3" fmla="*/ 5702442 h 5712489"/>
              <a:gd name="connsiteX4" fmla="*/ 0 w 4722853"/>
              <a:gd name="connsiteY4" fmla="*/ 5712489 h 5712489"/>
              <a:gd name="connsiteX5" fmla="*/ 30145 w 4722853"/>
              <a:gd name="connsiteY5" fmla="*/ 1218977 h 5712489"/>
              <a:gd name="connsiteX0" fmla="*/ 30145 w 4722853"/>
              <a:gd name="connsiteY0" fmla="*/ 1218977 h 5712489"/>
              <a:gd name="connsiteX1" fmla="*/ 1055076 w 4722853"/>
              <a:gd name="connsiteY1" fmla="*/ 0 h 5712489"/>
              <a:gd name="connsiteX2" fmla="*/ 4722726 w 4722853"/>
              <a:gd name="connsiteY2" fmla="*/ 2713054 h 5712489"/>
              <a:gd name="connsiteX3" fmla="*/ 4692580 w 4722853"/>
              <a:gd name="connsiteY3" fmla="*/ 5702442 h 5712489"/>
              <a:gd name="connsiteX4" fmla="*/ 0 w 4722853"/>
              <a:gd name="connsiteY4" fmla="*/ 5712489 h 5712489"/>
              <a:gd name="connsiteX5" fmla="*/ 30145 w 4722853"/>
              <a:gd name="connsiteY5" fmla="*/ 1218977 h 5712489"/>
              <a:gd name="connsiteX0" fmla="*/ 7244 w 4726078"/>
              <a:gd name="connsiteY0" fmla="*/ 1245103 h 5712489"/>
              <a:gd name="connsiteX1" fmla="*/ 1058301 w 4726078"/>
              <a:gd name="connsiteY1" fmla="*/ 0 h 5712489"/>
              <a:gd name="connsiteX2" fmla="*/ 4725951 w 4726078"/>
              <a:gd name="connsiteY2" fmla="*/ 2713054 h 5712489"/>
              <a:gd name="connsiteX3" fmla="*/ 4695805 w 4726078"/>
              <a:gd name="connsiteY3" fmla="*/ 5702442 h 5712489"/>
              <a:gd name="connsiteX4" fmla="*/ 3225 w 4726078"/>
              <a:gd name="connsiteY4" fmla="*/ 5712489 h 5712489"/>
              <a:gd name="connsiteX5" fmla="*/ 7244 w 4726078"/>
              <a:gd name="connsiteY5" fmla="*/ 1245103 h 5712489"/>
              <a:gd name="connsiteX0" fmla="*/ 4019 w 4722853"/>
              <a:gd name="connsiteY0" fmla="*/ 1245103 h 5712489"/>
              <a:gd name="connsiteX1" fmla="*/ 1055076 w 4722853"/>
              <a:gd name="connsiteY1" fmla="*/ 0 h 5712489"/>
              <a:gd name="connsiteX2" fmla="*/ 4722726 w 4722853"/>
              <a:gd name="connsiteY2" fmla="*/ 2713054 h 5712489"/>
              <a:gd name="connsiteX3" fmla="*/ 4692580 w 4722853"/>
              <a:gd name="connsiteY3" fmla="*/ 5702442 h 5712489"/>
              <a:gd name="connsiteX4" fmla="*/ 0 w 4722853"/>
              <a:gd name="connsiteY4" fmla="*/ 5712489 h 5712489"/>
              <a:gd name="connsiteX5" fmla="*/ 4019 w 4722853"/>
              <a:gd name="connsiteY5" fmla="*/ 1245103 h 571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2853" h="5712489">
                <a:moveTo>
                  <a:pt x="4019" y="1245103"/>
                </a:moveTo>
                <a:cubicBezTo>
                  <a:pt x="583474" y="544231"/>
                  <a:pt x="535911" y="595049"/>
                  <a:pt x="1055076" y="0"/>
                </a:cubicBezTo>
                <a:lnTo>
                  <a:pt x="4722726" y="2713054"/>
                </a:lnTo>
                <a:cubicBezTo>
                  <a:pt x="4724401" y="3835957"/>
                  <a:pt x="4709326" y="4633130"/>
                  <a:pt x="4692580" y="5702442"/>
                </a:cubicBezTo>
                <a:lnTo>
                  <a:pt x="0" y="5712489"/>
                </a:lnTo>
                <a:cubicBezTo>
                  <a:pt x="10048" y="4214652"/>
                  <a:pt x="20097" y="2734231"/>
                  <a:pt x="4019" y="1245103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1565191" y="741829"/>
            <a:ext cx="6576860" cy="5227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 flipH="1" flipV="1">
            <a:off x="5317675" y="2454925"/>
            <a:ext cx="3826325" cy="915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Τίτλος 1"/>
          <p:cNvSpPr txBox="1">
            <a:spLocks/>
          </p:cNvSpPr>
          <p:nvPr userDrawn="1"/>
        </p:nvSpPr>
        <p:spPr>
          <a:xfrm>
            <a:off x="5220850" y="2061642"/>
            <a:ext cx="3744431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402407" y="2647537"/>
            <a:ext cx="3148740" cy="3049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Θέση περιεχομένου 28"/>
          <p:cNvSpPr>
            <a:spLocks noGrp="1"/>
          </p:cNvSpPr>
          <p:nvPr>
            <p:ph sz="quarter" idx="10"/>
          </p:nvPr>
        </p:nvSpPr>
        <p:spPr>
          <a:xfrm>
            <a:off x="5402263" y="2061641"/>
            <a:ext cx="3149600" cy="325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C000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C000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C000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C000"/>
                </a:solidFill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66867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94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ECONDARY TYTLE, BULLET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0" y="2454924"/>
            <a:ext cx="4863402" cy="4403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1565191" y="741829"/>
            <a:ext cx="6576860" cy="5227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 flipH="1" flipV="1">
            <a:off x="5317675" y="2454925"/>
            <a:ext cx="3826325" cy="915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402407" y="2647537"/>
            <a:ext cx="3148740" cy="304987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dirty="0"/>
              <a:t>Στυλ υποδείγματος κειμένου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dirty="0"/>
              <a:t>Στυλ υποδείγματος κειμένου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l-GR" dirty="0"/>
          </a:p>
        </p:txBody>
      </p:sp>
      <p:sp>
        <p:nvSpPr>
          <p:cNvPr id="9" name="Θέση περιεχομένου 28"/>
          <p:cNvSpPr>
            <a:spLocks noGrp="1"/>
          </p:cNvSpPr>
          <p:nvPr>
            <p:ph sz="quarter" idx="10"/>
          </p:nvPr>
        </p:nvSpPr>
        <p:spPr>
          <a:xfrm>
            <a:off x="5402263" y="2061641"/>
            <a:ext cx="3149600" cy="325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C000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C000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C000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C000"/>
                </a:solidFill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373034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 PHOTO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943788" y="1"/>
            <a:ext cx="42002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1565191" y="741829"/>
            <a:ext cx="6576860" cy="5227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cxnSp>
        <p:nvCxnSpPr>
          <p:cNvPr id="5" name="Ευθεία γραμμή σύνδεσης 4"/>
          <p:cNvCxnSpPr/>
          <p:nvPr userDrawn="1"/>
        </p:nvCxnSpPr>
        <p:spPr>
          <a:xfrm flipH="1" flipV="1">
            <a:off x="635136" y="2625746"/>
            <a:ext cx="3826325" cy="915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Τίτλος 1"/>
          <p:cNvSpPr txBox="1">
            <a:spLocks/>
          </p:cNvSpPr>
          <p:nvPr userDrawn="1"/>
        </p:nvSpPr>
        <p:spPr>
          <a:xfrm>
            <a:off x="538311" y="2232463"/>
            <a:ext cx="3744431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19868" y="2818358"/>
            <a:ext cx="3148740" cy="3049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Θέση περιεχομένου 28"/>
          <p:cNvSpPr>
            <a:spLocks noGrp="1"/>
          </p:cNvSpPr>
          <p:nvPr>
            <p:ph sz="quarter" idx="10"/>
          </p:nvPr>
        </p:nvSpPr>
        <p:spPr>
          <a:xfrm>
            <a:off x="724377" y="2061641"/>
            <a:ext cx="3149600" cy="325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C000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C000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C000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C000"/>
                </a:solidFill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78208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770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307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TRANSPARENT LOGO WITH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499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47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78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230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397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37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28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007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733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850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559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189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956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586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76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380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67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822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398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626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44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42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160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476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071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26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09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74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5403126" y="5996692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721747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354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911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559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847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586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022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80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02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999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97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193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246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09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543803" y="259083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6302251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344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43803" y="259083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7331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544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2576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982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474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62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2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57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70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059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416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366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805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542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57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5543803" y="449998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934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3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theme" Target="../theme/theme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5C5F-618D-41E0-9E15-52F0328719DC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36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44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0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24" r:id="rId7"/>
    <p:sldLayoutId id="214748382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3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A6EE-451B-4B00-B94E-44CC9CF721D6}" type="datetimeFigureOut">
              <a:rPr lang="el-GR" smtClean="0"/>
              <a:t>1/10/2018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90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8DB11CC-F80B-4961-9639-A844AB62B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3024" y="2721369"/>
            <a:ext cx="375544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l-GR" dirty="0" err="1">
                <a:solidFill>
                  <a:schemeClr val="bg1"/>
                </a:solidFill>
              </a:rPr>
              <a:t>Prohibits</a:t>
            </a:r>
            <a:r>
              <a:rPr lang="el-GR" dirty="0">
                <a:solidFill>
                  <a:schemeClr val="bg1"/>
                </a:solidFill>
              </a:rPr>
              <a:t> the </a:t>
            </a:r>
            <a:r>
              <a:rPr lang="el-GR" dirty="0" err="1">
                <a:solidFill>
                  <a:schemeClr val="bg1"/>
                </a:solidFill>
              </a:rPr>
              <a:t>transfer</a:t>
            </a:r>
            <a:r>
              <a:rPr lang="el-GR" dirty="0">
                <a:solidFill>
                  <a:schemeClr val="bg1"/>
                </a:solidFill>
              </a:rPr>
              <a:t> of </a:t>
            </a:r>
            <a:r>
              <a:rPr lang="el-GR" dirty="0" err="1">
                <a:solidFill>
                  <a:schemeClr val="bg1"/>
                </a:solidFill>
              </a:rPr>
              <a:t>sound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from</a:t>
            </a:r>
            <a:r>
              <a:rPr lang="el-GR" dirty="0">
                <a:solidFill>
                  <a:schemeClr val="bg1"/>
                </a:solidFill>
              </a:rPr>
              <a:t> and </a:t>
            </a:r>
            <a:r>
              <a:rPr lang="el-GR" dirty="0" err="1">
                <a:solidFill>
                  <a:schemeClr val="bg1"/>
                </a:solidFill>
              </a:rPr>
              <a:t>to</a:t>
            </a:r>
            <a:r>
              <a:rPr lang="el-GR" dirty="0">
                <a:solidFill>
                  <a:schemeClr val="bg1"/>
                </a:solidFill>
              </a:rPr>
              <a:t> the </a:t>
            </a:r>
            <a:r>
              <a:rPr lang="el-GR" dirty="0" err="1">
                <a:solidFill>
                  <a:schemeClr val="bg1"/>
                </a:solidFill>
              </a:rPr>
              <a:t>inside</a:t>
            </a:r>
            <a:r>
              <a:rPr lang="el-GR" dirty="0">
                <a:solidFill>
                  <a:schemeClr val="bg1"/>
                </a:solidFill>
              </a:rPr>
              <a:t> of the </a:t>
            </a:r>
            <a:r>
              <a:rPr lang="el-GR" dirty="0" err="1">
                <a:solidFill>
                  <a:schemeClr val="bg1"/>
                </a:solidFill>
              </a:rPr>
              <a:t>space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Frame / sash thickness 115mm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Insulation panel </a:t>
            </a:r>
            <a:r>
              <a:rPr lang="el-GR" dirty="0" err="1">
                <a:solidFill>
                  <a:schemeClr val="bg1"/>
                </a:solidFill>
              </a:rPr>
              <a:t>from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115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up </a:t>
            </a:r>
            <a:r>
              <a:rPr lang="el-GR" dirty="0" err="1">
                <a:solidFill>
                  <a:schemeClr val="bg1"/>
                </a:solidFill>
              </a:rPr>
              <a:t>to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126mm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385916" y="2004504"/>
            <a:ext cx="3479937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3</a:t>
            </a:r>
            <a:r>
              <a:rPr lang="el-GR" sz="2400" b="1" dirty="0">
                <a:solidFill>
                  <a:srgbClr val="FFC000"/>
                </a:solidFill>
              </a:rPr>
              <a:t>. </a:t>
            </a:r>
            <a:r>
              <a:rPr lang="el-GR" sz="2400" b="1" dirty="0" err="1">
                <a:solidFill>
                  <a:srgbClr val="FFC000"/>
                </a:solidFill>
              </a:rPr>
              <a:t>Comfort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12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9C9AA95B-9390-4666-A59D-BFDCFEF6604E}"/>
              </a:ext>
            </a:extLst>
          </p:cNvPr>
          <p:cNvCxnSpPr/>
          <p:nvPr/>
        </p:nvCxnSpPr>
        <p:spPr>
          <a:xfrm flipH="1">
            <a:off x="5385916" y="2397786"/>
            <a:ext cx="37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87D9CE9-4E07-4C6F-B283-42C0F051E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4306" y="2719736"/>
            <a:ext cx="34650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bg1"/>
                </a:solidFill>
              </a:rPr>
              <a:t>Easy </a:t>
            </a:r>
            <a:r>
              <a:rPr lang="el-GR" dirty="0" err="1">
                <a:solidFill>
                  <a:schemeClr val="bg1"/>
                </a:solidFill>
              </a:rPr>
              <a:t>access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 the low threshold of only 7mm height</a:t>
            </a: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Ideal for children, elders &amp; people with special needs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95" y="4403545"/>
            <a:ext cx="630063" cy="66983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9" t="15274" r="29167" b="17260"/>
          <a:stretch/>
        </p:blipFill>
        <p:spPr>
          <a:xfrm>
            <a:off x="6459858" y="4408596"/>
            <a:ext cx="742993" cy="664783"/>
          </a:xfrm>
          <a:prstGeom prst="rect">
            <a:avLst/>
          </a:prstGeom>
        </p:spPr>
      </p:pic>
      <p:cxnSp>
        <p:nvCxnSpPr>
          <p:cNvPr id="10" name="Ευθεία γραμμή σύνδεσης 9"/>
          <p:cNvCxnSpPr/>
          <p:nvPr/>
        </p:nvCxnSpPr>
        <p:spPr>
          <a:xfrm flipH="1">
            <a:off x="5292759" y="2390143"/>
            <a:ext cx="38512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Τίτλος 1"/>
          <p:cNvSpPr txBox="1">
            <a:spLocks/>
          </p:cNvSpPr>
          <p:nvPr/>
        </p:nvSpPr>
        <p:spPr>
          <a:xfrm>
            <a:off x="5254306" y="1996861"/>
            <a:ext cx="3509260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4. </a:t>
            </a:r>
            <a:r>
              <a:rPr lang="el-GR" sz="2400" b="1" dirty="0">
                <a:solidFill>
                  <a:srgbClr val="FFC000"/>
                </a:solidFill>
              </a:rPr>
              <a:t>Easy access</a:t>
            </a:r>
          </a:p>
        </p:txBody>
      </p:sp>
      <p:sp>
        <p:nvSpPr>
          <p:cNvPr id="12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cxnSp>
        <p:nvCxnSpPr>
          <p:cNvPr id="9" name="Ευθεία γραμμή σύνδεσης 8"/>
          <p:cNvCxnSpPr/>
          <p:nvPr/>
        </p:nvCxnSpPr>
        <p:spPr>
          <a:xfrm flipH="1">
            <a:off x="4847267" y="6048877"/>
            <a:ext cx="2399" cy="386040"/>
          </a:xfrm>
          <a:prstGeom prst="line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08620" y="599171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7 mm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CD71C9F-4055-44AF-8AE1-9A35AA565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758" y="2725511"/>
            <a:ext cx="3632878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bg1"/>
                </a:solidFill>
              </a:rPr>
              <a:t>Excellent levels of thermal insulation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400" b="1" kern="100" dirty="0" err="1">
                <a:solidFill>
                  <a:schemeClr val="bg1"/>
                </a:solidFill>
              </a:rPr>
              <a:t>Ud</a:t>
            </a:r>
            <a:r>
              <a:rPr lang="en-US" sz="2400" b="1" kern="100" dirty="0">
                <a:solidFill>
                  <a:schemeClr val="bg1"/>
                </a:solidFill>
              </a:rPr>
              <a:t> = 0,7 W/m</a:t>
            </a:r>
            <a:r>
              <a:rPr lang="en-US" sz="2400" b="1" kern="100" baseline="30000" dirty="0">
                <a:solidFill>
                  <a:schemeClr val="bg1"/>
                </a:solidFill>
              </a:rPr>
              <a:t>2</a:t>
            </a:r>
            <a:r>
              <a:rPr lang="en-US" sz="2400" b="1" kern="100" dirty="0">
                <a:solidFill>
                  <a:schemeClr val="bg1"/>
                </a:solidFill>
              </a:rPr>
              <a:t>K</a:t>
            </a:r>
            <a:r>
              <a:rPr lang="el-GR" sz="2400" b="1" kern="100" dirty="0">
                <a:solidFill>
                  <a:schemeClr val="bg1"/>
                </a:solidFill>
              </a:rPr>
              <a:t> </a:t>
            </a:r>
            <a:endParaRPr lang="en-US" sz="2400" b="1" kern="100" dirty="0">
              <a:solidFill>
                <a:schemeClr val="bg1"/>
              </a:solidFill>
            </a:endParaRPr>
          </a:p>
          <a:p>
            <a:pPr marL="446088" indent="-171450">
              <a:spcAft>
                <a:spcPts val="1000"/>
              </a:spcAft>
              <a:buClr>
                <a:srgbClr val="FFC000"/>
              </a:buClr>
            </a:pPr>
            <a:r>
              <a:rPr lang="el-GR" sz="1600" kern="100" dirty="0">
                <a:solidFill>
                  <a:schemeClr val="bg1"/>
                </a:solidFill>
              </a:rPr>
              <a:t>* </a:t>
            </a:r>
            <a:r>
              <a:rPr lang="en-US" sz="1600" kern="100" dirty="0">
                <a:solidFill>
                  <a:schemeClr val="bg1"/>
                </a:solidFill>
              </a:rPr>
              <a:t>1</a:t>
            </a:r>
            <a:r>
              <a:rPr lang="el-GR" sz="1600" kern="100" dirty="0">
                <a:solidFill>
                  <a:schemeClr val="bg1"/>
                </a:solidFill>
              </a:rPr>
              <a:t>-</a:t>
            </a:r>
            <a:r>
              <a:rPr lang="en-US" sz="1600" kern="100" dirty="0">
                <a:solidFill>
                  <a:schemeClr val="bg1"/>
                </a:solidFill>
              </a:rPr>
              <a:t>leaf</a:t>
            </a:r>
            <a:r>
              <a:rPr lang="el-GR" sz="1600" kern="100" dirty="0">
                <a:solidFill>
                  <a:schemeClr val="bg1"/>
                </a:solidFill>
              </a:rPr>
              <a:t> </a:t>
            </a:r>
            <a:r>
              <a:rPr lang="en-US" sz="1600" kern="100" dirty="0">
                <a:solidFill>
                  <a:schemeClr val="bg1"/>
                </a:solidFill>
              </a:rPr>
              <a:t>door</a:t>
            </a:r>
            <a:r>
              <a:rPr lang="el-GR" sz="1600" kern="100" dirty="0">
                <a:solidFill>
                  <a:schemeClr val="bg1"/>
                </a:solidFill>
              </a:rPr>
              <a:t> 1,</a:t>
            </a:r>
            <a:r>
              <a:rPr lang="en-US" sz="1600" kern="100" dirty="0">
                <a:solidFill>
                  <a:schemeClr val="bg1"/>
                </a:solidFill>
              </a:rPr>
              <a:t>3</a:t>
            </a:r>
            <a:r>
              <a:rPr lang="el-GR" sz="1600" kern="100" dirty="0">
                <a:solidFill>
                  <a:schemeClr val="bg1"/>
                </a:solidFill>
              </a:rPr>
              <a:t>0 x </a:t>
            </a:r>
            <a:r>
              <a:rPr lang="en-US" sz="1600" kern="100" dirty="0">
                <a:solidFill>
                  <a:schemeClr val="bg1"/>
                </a:solidFill>
              </a:rPr>
              <a:t>3</a:t>
            </a:r>
            <a:r>
              <a:rPr lang="el-GR" sz="1600" kern="100" dirty="0">
                <a:solidFill>
                  <a:schemeClr val="bg1"/>
                </a:solidFill>
              </a:rPr>
              <a:t>,</a:t>
            </a:r>
            <a:r>
              <a:rPr lang="en-US" sz="1600" kern="100" dirty="0">
                <a:solidFill>
                  <a:schemeClr val="bg1"/>
                </a:solidFill>
              </a:rPr>
              <a:t>0</a:t>
            </a:r>
            <a:r>
              <a:rPr lang="el-GR" sz="1600" kern="100" dirty="0">
                <a:solidFill>
                  <a:schemeClr val="bg1"/>
                </a:solidFill>
              </a:rPr>
              <a:t>0</a:t>
            </a:r>
            <a:r>
              <a:rPr lang="en-US" sz="1600" kern="100" dirty="0">
                <a:solidFill>
                  <a:schemeClr val="bg1"/>
                </a:solidFill>
              </a:rPr>
              <a:t>m &amp;</a:t>
            </a:r>
            <a:r>
              <a:rPr lang="el-GR" sz="1600" kern="100" dirty="0">
                <a:solidFill>
                  <a:schemeClr val="bg1"/>
                </a:solidFill>
              </a:rPr>
              <a:t> U</a:t>
            </a:r>
            <a:r>
              <a:rPr lang="en-US" sz="1600" kern="100" dirty="0">
                <a:solidFill>
                  <a:schemeClr val="bg1"/>
                </a:solidFill>
              </a:rPr>
              <a:t>p</a:t>
            </a:r>
            <a:r>
              <a:rPr lang="el-GR" sz="1600" kern="100" dirty="0">
                <a:solidFill>
                  <a:schemeClr val="bg1"/>
                </a:solidFill>
              </a:rPr>
              <a:t>=0</a:t>
            </a:r>
            <a:r>
              <a:rPr lang="en-US" sz="1600" kern="100" dirty="0">
                <a:solidFill>
                  <a:schemeClr val="bg1"/>
                </a:solidFill>
              </a:rPr>
              <a:t>,3</a:t>
            </a:r>
            <a:endParaRPr lang="el-GR" sz="1600" kern="100" dirty="0">
              <a:solidFill>
                <a:schemeClr val="bg1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cxnSp>
        <p:nvCxnSpPr>
          <p:cNvPr id="13" name="Ευθεία γραμμή σύνδεσης 12"/>
          <p:cNvCxnSpPr/>
          <p:nvPr/>
        </p:nvCxnSpPr>
        <p:spPr>
          <a:xfrm flipH="1">
            <a:off x="5292759" y="2390143"/>
            <a:ext cx="38512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Τίτλος 1">
            <a:extLst>
              <a:ext uri="{FF2B5EF4-FFF2-40B4-BE49-F238E27FC236}">
                <a16:creationId xmlns:a16="http://schemas.microsoft.com/office/drawing/2014/main" id="{769F05CE-1969-4442-8859-9164EA9696EC}"/>
              </a:ext>
            </a:extLst>
          </p:cNvPr>
          <p:cNvSpPr txBox="1">
            <a:spLocks/>
          </p:cNvSpPr>
          <p:nvPr/>
        </p:nvSpPr>
        <p:spPr>
          <a:xfrm>
            <a:off x="5292759" y="1996861"/>
            <a:ext cx="3509260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5. </a:t>
            </a:r>
            <a:r>
              <a:rPr lang="el-GR" sz="2400" b="1" dirty="0">
                <a:solidFill>
                  <a:srgbClr val="FFC000"/>
                </a:solidFill>
              </a:rPr>
              <a:t>Energy saving</a:t>
            </a:r>
          </a:p>
        </p:txBody>
      </p:sp>
    </p:spTree>
    <p:extLst>
      <p:ext uri="{BB962C8B-B14F-4D97-AF65-F5344CB8AC3E}">
        <p14:creationId xmlns:p14="http://schemas.microsoft.com/office/powerpoint/2010/main" val="13954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ABEA472-963B-42E0-B6D0-4C9551615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cxnSp>
        <p:nvCxnSpPr>
          <p:cNvPr id="13" name="Ευθεία γραμμή σύνδεσης 12"/>
          <p:cNvCxnSpPr/>
          <p:nvPr/>
        </p:nvCxnSpPr>
        <p:spPr>
          <a:xfrm flipH="1">
            <a:off x="5292759" y="2390143"/>
            <a:ext cx="38512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Τίτλος 1"/>
          <p:cNvSpPr txBox="1">
            <a:spLocks/>
          </p:cNvSpPr>
          <p:nvPr/>
        </p:nvSpPr>
        <p:spPr>
          <a:xfrm>
            <a:off x="5292759" y="1996861"/>
            <a:ext cx="3509260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5. </a:t>
            </a:r>
            <a:r>
              <a:rPr lang="el-GR" sz="2400" b="1" dirty="0">
                <a:solidFill>
                  <a:srgbClr val="FFC000"/>
                </a:solidFill>
              </a:rPr>
              <a:t>Energy saving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40FC0-3585-4601-ABC5-55F793A1B094}"/>
              </a:ext>
            </a:extLst>
          </p:cNvPr>
          <p:cNvSpPr txBox="1"/>
          <p:nvPr/>
        </p:nvSpPr>
        <p:spPr>
          <a:xfrm>
            <a:off x="5239593" y="2783425"/>
            <a:ext cx="341308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l-GR" dirty="0" err="1">
                <a:solidFill>
                  <a:schemeClr val="bg1"/>
                </a:solidFill>
              </a:rPr>
              <a:t>lass</a:t>
            </a:r>
            <a:r>
              <a:rPr lang="el-GR" dirty="0">
                <a:solidFill>
                  <a:schemeClr val="bg1"/>
                </a:solidFill>
              </a:rPr>
              <a:t> reinforced </a:t>
            </a:r>
            <a:r>
              <a:rPr lang="el-GR" dirty="0" err="1">
                <a:solidFill>
                  <a:schemeClr val="bg1"/>
                </a:solidFill>
              </a:rPr>
              <a:t>polyamides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distorsion</a:t>
            </a:r>
            <a:r>
              <a:rPr lang="en-US" dirty="0">
                <a:solidFill>
                  <a:schemeClr val="bg1"/>
                </a:solidFill>
              </a:rPr>
              <a:t> resistant </a:t>
            </a:r>
            <a:r>
              <a:rPr lang="el-GR" dirty="0" err="1">
                <a:solidFill>
                  <a:schemeClr val="bg1"/>
                </a:solidFill>
              </a:rPr>
              <a:t>with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34</a:t>
            </a:r>
            <a:r>
              <a:rPr lang="el-GR" dirty="0" err="1">
                <a:solidFill>
                  <a:schemeClr val="bg1"/>
                </a:solidFill>
              </a:rPr>
              <a:t>mm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width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Energy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bars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into the chambers of the profiles</a:t>
            </a:r>
          </a:p>
          <a:p>
            <a:pPr marL="285693" indent="-285693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l-GR" dirty="0" err="1">
                <a:solidFill>
                  <a:schemeClr val="bg1"/>
                </a:solidFill>
              </a:rPr>
              <a:t>nsulat</a:t>
            </a:r>
            <a:r>
              <a:rPr lang="en-US" dirty="0">
                <a:solidFill>
                  <a:schemeClr val="bg1"/>
                </a:solidFill>
              </a:rPr>
              <a:t>ion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foam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perimetrically of the frame </a:t>
            </a:r>
          </a:p>
          <a:p>
            <a:pPr marL="285693" indent="-285693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Sealing with </a:t>
            </a:r>
            <a:r>
              <a:rPr lang="el-GR" dirty="0">
                <a:solidFill>
                  <a:schemeClr val="bg1"/>
                </a:solidFill>
              </a:rPr>
              <a:t>EPDM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gaskets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pre-fabricated corner gaskets</a:t>
            </a:r>
            <a:endParaRPr lang="el-GR" dirty="0">
              <a:solidFill>
                <a:schemeClr val="bg1"/>
              </a:solidFill>
            </a:endParaRPr>
          </a:p>
          <a:p>
            <a:pPr marL="285693" indent="-285693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92759" y="2721775"/>
            <a:ext cx="308696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Pivot hinge with adjustable pins</a:t>
            </a:r>
          </a:p>
          <a:p>
            <a:pPr marL="342900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Oversized robust doors with maximum dimensions 3,0m width x 2,0m height</a:t>
            </a:r>
          </a:p>
          <a:p>
            <a:pPr marL="342900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Leaf weight up to 250 Kg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cxnSp>
        <p:nvCxnSpPr>
          <p:cNvPr id="11" name="Ευθεία γραμμή σύνδεσης 10"/>
          <p:cNvCxnSpPr/>
          <p:nvPr/>
        </p:nvCxnSpPr>
        <p:spPr>
          <a:xfrm flipH="1">
            <a:off x="5292759" y="2390143"/>
            <a:ext cx="38512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Τίτλος 1"/>
          <p:cNvSpPr txBox="1">
            <a:spLocks/>
          </p:cNvSpPr>
          <p:nvPr/>
        </p:nvSpPr>
        <p:spPr>
          <a:xfrm>
            <a:off x="5292759" y="2000957"/>
            <a:ext cx="3803279" cy="3700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6. </a:t>
            </a:r>
            <a:r>
              <a:rPr lang="x-none" sz="2400" b="1" dirty="0">
                <a:solidFill>
                  <a:srgbClr val="FFC000"/>
                </a:solidFill>
              </a:rPr>
              <a:t>Security and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x-none" sz="2400" b="1" dirty="0">
                <a:solidFill>
                  <a:srgbClr val="FFC000"/>
                </a:solidFill>
              </a:rPr>
              <a:t>functionality</a:t>
            </a:r>
            <a:endParaRPr lang="el-GR" sz="2400" b="1" dirty="0">
              <a:solidFill>
                <a:srgbClr val="FFC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58A8EE9-54BA-48A9-9796-C3298EFB2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7"/>
          <a:stretch/>
        </p:blipFill>
        <p:spPr>
          <a:xfrm>
            <a:off x="0" y="2721775"/>
            <a:ext cx="5036024" cy="41362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E91A3BC-F045-449C-8519-03FEC5809C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6" t="-3302"/>
          <a:stretch/>
        </p:blipFill>
        <p:spPr>
          <a:xfrm>
            <a:off x="6679856" y="167002"/>
            <a:ext cx="2280640" cy="6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63D0927-6565-453C-81EF-66FE84C4E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759" y="2721775"/>
            <a:ext cx="3542897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5-point automatic lock</a:t>
            </a:r>
          </a:p>
          <a:p>
            <a:pPr marL="342900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cxnSp>
        <p:nvCxnSpPr>
          <p:cNvPr id="11" name="Ευθεία γραμμή σύνδεσης 10"/>
          <p:cNvCxnSpPr/>
          <p:nvPr/>
        </p:nvCxnSpPr>
        <p:spPr>
          <a:xfrm flipH="1">
            <a:off x="5292759" y="2390143"/>
            <a:ext cx="38512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Τίτλος 1"/>
          <p:cNvSpPr txBox="1">
            <a:spLocks/>
          </p:cNvSpPr>
          <p:nvPr/>
        </p:nvSpPr>
        <p:spPr>
          <a:xfrm>
            <a:off x="5292759" y="2000957"/>
            <a:ext cx="3803279" cy="3700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6. </a:t>
            </a:r>
            <a:r>
              <a:rPr lang="x-none" sz="2400" b="1" dirty="0">
                <a:solidFill>
                  <a:srgbClr val="FFC000"/>
                </a:solidFill>
              </a:rPr>
              <a:t>Security and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x-none" sz="2400" b="1" dirty="0">
                <a:solidFill>
                  <a:srgbClr val="FFC000"/>
                </a:solidFill>
              </a:rPr>
              <a:t>functionality</a:t>
            </a:r>
            <a:endParaRPr lang="el-GR" sz="2400" b="1" dirty="0">
              <a:solidFill>
                <a:srgbClr val="FFC000"/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B599A3A-4AE2-4A39-B51F-1044C21CD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6" t="-3302"/>
          <a:stretch/>
        </p:blipFill>
        <p:spPr>
          <a:xfrm>
            <a:off x="6679856" y="167002"/>
            <a:ext cx="2280640" cy="6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92759" y="2721775"/>
            <a:ext cx="3542897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Electronic access with:</a:t>
            </a:r>
          </a:p>
          <a:p>
            <a:pPr marL="800100" lvl="1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finger scanner</a:t>
            </a:r>
          </a:p>
          <a:p>
            <a:pPr marL="800100" lvl="1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digital keypad</a:t>
            </a:r>
          </a:p>
          <a:p>
            <a:pPr marL="800100" lvl="1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smart house apps</a:t>
            </a:r>
          </a:p>
          <a:p>
            <a:pPr marL="342900" indent="-34290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Wireless power supply contacts</a:t>
            </a: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cxnSp>
        <p:nvCxnSpPr>
          <p:cNvPr id="11" name="Ευθεία γραμμή σύνδεσης 10"/>
          <p:cNvCxnSpPr/>
          <p:nvPr/>
        </p:nvCxnSpPr>
        <p:spPr>
          <a:xfrm flipH="1">
            <a:off x="5292759" y="2390143"/>
            <a:ext cx="38512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Τίτλος 1"/>
          <p:cNvSpPr txBox="1">
            <a:spLocks/>
          </p:cNvSpPr>
          <p:nvPr/>
        </p:nvSpPr>
        <p:spPr>
          <a:xfrm>
            <a:off x="5292759" y="2000957"/>
            <a:ext cx="3803279" cy="3700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6. </a:t>
            </a:r>
            <a:r>
              <a:rPr lang="x-none" sz="2400" b="1" dirty="0">
                <a:solidFill>
                  <a:srgbClr val="FFC000"/>
                </a:solidFill>
              </a:rPr>
              <a:t>Security and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x-none" sz="2400" b="1" dirty="0">
                <a:solidFill>
                  <a:srgbClr val="FFC000"/>
                </a:solidFill>
              </a:rPr>
              <a:t>functionality</a:t>
            </a:r>
            <a:endParaRPr lang="el-GR" sz="2400" b="1" dirty="0">
              <a:solidFill>
                <a:srgbClr val="FFC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A3755FD-801C-4654-AF6D-4DCD5A32B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9"/>
          <a:stretch/>
        </p:blipFill>
        <p:spPr>
          <a:xfrm>
            <a:off x="0" y="2721775"/>
            <a:ext cx="5076968" cy="413622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06772DE-E070-400B-AF44-C88412F0F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r="13442"/>
          <a:stretch/>
        </p:blipFill>
        <p:spPr>
          <a:xfrm>
            <a:off x="5760846" y="4789888"/>
            <a:ext cx="2231948" cy="186331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9E8B413-41F0-4980-A30A-6AD6ECCF99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6" t="-3302"/>
          <a:stretch/>
        </p:blipFill>
        <p:spPr>
          <a:xfrm>
            <a:off x="6679856" y="167002"/>
            <a:ext cx="2280640" cy="6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8226" y="2721774"/>
            <a:ext cx="3547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Burglar resistance RC3</a:t>
            </a:r>
          </a:p>
          <a:p>
            <a:pPr marL="342900" lvl="0" indent="-3429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Certified by the </a:t>
            </a:r>
            <a:r>
              <a:rPr lang="en-US" sz="2000" dirty="0" err="1">
                <a:solidFill>
                  <a:schemeClr val="bg1"/>
                </a:solidFill>
              </a:rPr>
              <a:t>ift</a:t>
            </a:r>
            <a:r>
              <a:rPr lang="en-US" sz="2000" dirty="0">
                <a:solidFill>
                  <a:schemeClr val="bg1"/>
                </a:solidFill>
              </a:rPr>
              <a:t> Rosenheim Institute</a:t>
            </a:r>
          </a:p>
          <a:p>
            <a:pPr lvl="0"/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82D6229E-B1CF-4A83-B066-697684FDD57C}"/>
              </a:ext>
            </a:extLst>
          </p:cNvPr>
          <p:cNvSpPr txBox="1">
            <a:spLocks/>
          </p:cNvSpPr>
          <p:nvPr/>
        </p:nvSpPr>
        <p:spPr>
          <a:xfrm>
            <a:off x="5292759" y="1996861"/>
            <a:ext cx="379568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7. </a:t>
            </a:r>
            <a:r>
              <a:rPr lang="el-GR" sz="2400" b="1" dirty="0">
                <a:solidFill>
                  <a:srgbClr val="FFC000"/>
                </a:solidFill>
              </a:rPr>
              <a:t>Certifications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9B9684DF-B6B7-4A7F-B04B-ECB9C746EF72}"/>
              </a:ext>
            </a:extLst>
          </p:cNvPr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F692374E-AB49-4D01-BC8C-1746740799F3}"/>
              </a:ext>
            </a:extLst>
          </p:cNvPr>
          <p:cNvCxnSpPr/>
          <p:nvPr/>
        </p:nvCxnSpPr>
        <p:spPr>
          <a:xfrm flipH="1">
            <a:off x="5292759" y="2390143"/>
            <a:ext cx="38512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C12C90C-EF47-4A84-8028-18CC2153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7631">
            <a:off x="1705251" y="1999492"/>
            <a:ext cx="3044364" cy="427279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9658776-45A1-4F2E-A8DE-25C7E26DB3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6" t="-3302"/>
          <a:stretch/>
        </p:blipFill>
        <p:spPr>
          <a:xfrm>
            <a:off x="6679856" y="167002"/>
            <a:ext cx="2280640" cy="6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D362CE4-26FA-4BEE-A09F-559BAC849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4958081" y="5244723"/>
            <a:ext cx="3952240" cy="108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C000"/>
                </a:solidFill>
              </a:rPr>
              <a:t>Thank you for your attention</a:t>
            </a:r>
            <a:endParaRPr lang="el-GR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F00739E-4226-477F-B12C-F1E613860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943D51C-E18D-4D39-960C-481293576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7" t="-5441"/>
          <a:stretch/>
        </p:blipFill>
        <p:spPr>
          <a:xfrm>
            <a:off x="5383861" y="5390866"/>
            <a:ext cx="3354100" cy="9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9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832569CF-BA3F-43CD-B522-66C1E36AD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5901083" y="3028150"/>
            <a:ext cx="1660390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C000"/>
                </a:solidFill>
              </a:rPr>
              <a:t>What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 flipH="1">
            <a:off x="5932967" y="3437758"/>
            <a:ext cx="321103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14" y="3619912"/>
            <a:ext cx="3200386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SUPREME SD115 PIVOT</a:t>
            </a:r>
            <a:r>
              <a:rPr lang="el-GR" dirty="0">
                <a:solidFill>
                  <a:srgbClr val="FFFFFF"/>
                </a:solidFill>
              </a:rPr>
              <a:t> </a:t>
            </a:r>
            <a:r>
              <a:rPr lang="x-none" dirty="0">
                <a:solidFill>
                  <a:schemeClr val="bg1"/>
                </a:solidFill>
              </a:rPr>
              <a:t>is</a:t>
            </a:r>
            <a:r>
              <a:rPr lang="en-US" dirty="0">
                <a:solidFill>
                  <a:schemeClr val="bg1"/>
                </a:solidFill>
              </a:rPr>
              <a:t> the epitome of elegance for entrance doors with coplanar surfaces and structural design.</a:t>
            </a:r>
          </a:p>
          <a:p>
            <a:pPr>
              <a:spcAft>
                <a:spcPts val="1000"/>
              </a:spcAft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Be the first pivot entrance door system in the market so as to set the standards and go one step further compared to competitors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7C6AF7-5D2E-490A-90D5-A8C9D97C7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32967" y="3618652"/>
            <a:ext cx="2951726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FFC000"/>
              </a:buClr>
            </a:pPr>
            <a:r>
              <a:rPr lang="en-US" dirty="0">
                <a:solidFill>
                  <a:srgbClr val="FFFFFF"/>
                </a:solidFill>
              </a:rPr>
              <a:t>SUPREME SD115 PIVOT is a “one-of-a-kind” product that targeting at the heart of the high-end market increases margins, prestige &amp; brand awareness</a:t>
            </a:r>
          </a:p>
          <a:p>
            <a:pPr>
              <a:spcAft>
                <a:spcPts val="1000"/>
              </a:spcAft>
              <a:buClr>
                <a:srgbClr val="FFC000"/>
              </a:buClr>
            </a:pPr>
            <a:r>
              <a:rPr lang="el-GR" dirty="0">
                <a:solidFill>
                  <a:srgbClr val="FFFFFF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901083" y="3044476"/>
            <a:ext cx="2560810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C000"/>
                </a:solidFill>
              </a:rPr>
              <a:t>Why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 flipH="1">
            <a:off x="5932967" y="3437758"/>
            <a:ext cx="321103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05BE326-787F-4F22-8F2C-49859926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47"/>
          <a:stretch/>
        </p:blipFill>
        <p:spPr>
          <a:xfrm>
            <a:off x="1520226" y="3010663"/>
            <a:ext cx="5920899" cy="215164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C5D6F27-A4F5-4493-847F-B8ED981E0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054" b="724"/>
          <a:stretch/>
        </p:blipFill>
        <p:spPr>
          <a:xfrm>
            <a:off x="1520226" y="5171988"/>
            <a:ext cx="5920899" cy="359796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51D159E3-D419-4F97-B12C-401B34BC8A22}"/>
              </a:ext>
            </a:extLst>
          </p:cNvPr>
          <p:cNvSpPr txBox="1">
            <a:spLocks/>
          </p:cNvSpPr>
          <p:nvPr/>
        </p:nvSpPr>
        <p:spPr>
          <a:xfrm>
            <a:off x="5317676" y="2011080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FFC000"/>
                </a:solidFill>
              </a:rPr>
              <a:t>1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l-GR" sz="2400" b="1" dirty="0">
                <a:solidFill>
                  <a:srgbClr val="FFC000"/>
                </a:solidFill>
              </a:rPr>
              <a:t>Flexibility of construction</a:t>
            </a: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4A9A2C93-4133-4000-BEAA-DC94055D5A1C}"/>
              </a:ext>
            </a:extLst>
          </p:cNvPr>
          <p:cNvCxnSpPr/>
          <p:nvPr/>
        </p:nvCxnSpPr>
        <p:spPr>
          <a:xfrm flipH="1">
            <a:off x="5385916" y="2397786"/>
            <a:ext cx="37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4C6B1D9-68B5-4818-B8DA-AF15B115D3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6" t="-3302"/>
          <a:stretch/>
        </p:blipFill>
        <p:spPr>
          <a:xfrm>
            <a:off x="6679856" y="167002"/>
            <a:ext cx="2280640" cy="6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1FEBAA0A-C40B-4629-960B-FA11EA853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5916" y="2654429"/>
            <a:ext cx="308439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</a:rPr>
              <a:t>Single-leaf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typologies</a:t>
            </a:r>
            <a:r>
              <a:rPr lang="en-US" dirty="0">
                <a:solidFill>
                  <a:schemeClr val="bg1"/>
                </a:solidFill>
              </a:rPr>
              <a:t> with: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Panel internally &amp; externally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9ED77B10-F404-490E-9DFD-875E1F447124}"/>
              </a:ext>
            </a:extLst>
          </p:cNvPr>
          <p:cNvSpPr txBox="1">
            <a:spLocks/>
          </p:cNvSpPr>
          <p:nvPr/>
        </p:nvSpPr>
        <p:spPr>
          <a:xfrm>
            <a:off x="5317676" y="2011080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FFC000"/>
                </a:solidFill>
              </a:rPr>
              <a:t>1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l-GR" sz="2400" b="1" dirty="0">
                <a:solidFill>
                  <a:srgbClr val="FFC000"/>
                </a:solidFill>
              </a:rPr>
              <a:t>Flexibility of construction</a:t>
            </a: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2A4D8E9-0905-42EF-98B0-BF77AE547A59}"/>
              </a:ext>
            </a:extLst>
          </p:cNvPr>
          <p:cNvCxnSpPr/>
          <p:nvPr/>
        </p:nvCxnSpPr>
        <p:spPr>
          <a:xfrm flipH="1">
            <a:off x="5385916" y="2397786"/>
            <a:ext cx="37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Τίτλος 1">
            <a:extLst>
              <a:ext uri="{FF2B5EF4-FFF2-40B4-BE49-F238E27FC236}">
                <a16:creationId xmlns:a16="http://schemas.microsoft.com/office/drawing/2014/main" id="{4F212F7C-D426-4E3A-9815-5C5C73E6B376}"/>
              </a:ext>
            </a:extLst>
          </p:cNvPr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</p:spTree>
    <p:extLst>
      <p:ext uri="{BB962C8B-B14F-4D97-AF65-F5344CB8AC3E}">
        <p14:creationId xmlns:p14="http://schemas.microsoft.com/office/powerpoint/2010/main" val="12887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EE10C5-CCE2-4687-9612-ED72132F0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5916" y="2664811"/>
            <a:ext cx="308439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</a:rPr>
              <a:t>Single-leaf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typologies</a:t>
            </a:r>
            <a:r>
              <a:rPr lang="en-US" dirty="0">
                <a:solidFill>
                  <a:schemeClr val="bg1"/>
                </a:solidFill>
              </a:rPr>
              <a:t> with: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Panel internally &amp; Glass pane externally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Glass pane internally &amp; externally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9ED77B10-F404-490E-9DFD-875E1F447124}"/>
              </a:ext>
            </a:extLst>
          </p:cNvPr>
          <p:cNvSpPr txBox="1">
            <a:spLocks/>
          </p:cNvSpPr>
          <p:nvPr/>
        </p:nvSpPr>
        <p:spPr>
          <a:xfrm>
            <a:off x="5317676" y="2011080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FFC000"/>
                </a:solidFill>
              </a:rPr>
              <a:t>1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l-GR" sz="2400" b="1" dirty="0">
                <a:solidFill>
                  <a:srgbClr val="FFC000"/>
                </a:solidFill>
              </a:rPr>
              <a:t>Flexibility of construction</a:t>
            </a: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2A4D8E9-0905-42EF-98B0-BF77AE547A59}"/>
              </a:ext>
            </a:extLst>
          </p:cNvPr>
          <p:cNvCxnSpPr/>
          <p:nvPr/>
        </p:nvCxnSpPr>
        <p:spPr>
          <a:xfrm flipH="1">
            <a:off x="5385916" y="2397786"/>
            <a:ext cx="37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Τίτλος 1">
            <a:extLst>
              <a:ext uri="{FF2B5EF4-FFF2-40B4-BE49-F238E27FC236}">
                <a16:creationId xmlns:a16="http://schemas.microsoft.com/office/drawing/2014/main" id="{63DC0D16-AB27-4491-AED8-C416EB26CF40}"/>
              </a:ext>
            </a:extLst>
          </p:cNvPr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</p:spTree>
    <p:extLst>
      <p:ext uri="{BB962C8B-B14F-4D97-AF65-F5344CB8AC3E}">
        <p14:creationId xmlns:p14="http://schemas.microsoft.com/office/powerpoint/2010/main" val="13456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26471A-D6BA-4FE4-8E2E-6B18A0B74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5916" y="2687099"/>
            <a:ext cx="3084394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</a:rPr>
              <a:t>Single-leaf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typologies</a:t>
            </a:r>
            <a:r>
              <a:rPr lang="en-US" dirty="0">
                <a:solidFill>
                  <a:schemeClr val="bg1"/>
                </a:solidFill>
              </a:rPr>
              <a:t> with: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Transparent glass internally &amp; externally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9ED77B10-F404-490E-9DFD-875E1F447124}"/>
              </a:ext>
            </a:extLst>
          </p:cNvPr>
          <p:cNvSpPr txBox="1">
            <a:spLocks/>
          </p:cNvSpPr>
          <p:nvPr/>
        </p:nvSpPr>
        <p:spPr>
          <a:xfrm>
            <a:off x="5317676" y="2011080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FFC000"/>
                </a:solidFill>
              </a:rPr>
              <a:t>1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l-GR" sz="2400" b="1" dirty="0">
                <a:solidFill>
                  <a:srgbClr val="FFC000"/>
                </a:solidFill>
              </a:rPr>
              <a:t>Flexibility of construction</a:t>
            </a: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2A4D8E9-0905-42EF-98B0-BF77AE547A59}"/>
              </a:ext>
            </a:extLst>
          </p:cNvPr>
          <p:cNvCxnSpPr/>
          <p:nvPr/>
        </p:nvCxnSpPr>
        <p:spPr>
          <a:xfrm flipH="1">
            <a:off x="5385916" y="2397786"/>
            <a:ext cx="37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Τίτλος 1">
            <a:extLst>
              <a:ext uri="{FF2B5EF4-FFF2-40B4-BE49-F238E27FC236}">
                <a16:creationId xmlns:a16="http://schemas.microsoft.com/office/drawing/2014/main" id="{81C6AFB9-9DBC-4CDE-A198-9573B884A2FC}"/>
              </a:ext>
            </a:extLst>
          </p:cNvPr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</p:spTree>
    <p:extLst>
      <p:ext uri="{BB962C8B-B14F-4D97-AF65-F5344CB8AC3E}">
        <p14:creationId xmlns:p14="http://schemas.microsoft.com/office/powerpoint/2010/main" val="6851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4C40F2D0-D1CD-42EE-A67D-F2BC538E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CDD58BC-BD52-4C44-926B-53674DB43ADE}"/>
              </a:ext>
            </a:extLst>
          </p:cNvPr>
          <p:cNvSpPr/>
          <p:nvPr/>
        </p:nvSpPr>
        <p:spPr>
          <a:xfrm>
            <a:off x="5131558" y="1856935"/>
            <a:ext cx="4012442" cy="5001065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293024" y="2721369"/>
            <a:ext cx="3245860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Total co-planarity between wall – frame – sash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Integrated recessed external handle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Enhanced with LED light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5385916" y="2004504"/>
            <a:ext cx="3479937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FFC000"/>
                </a:solidFill>
              </a:rPr>
              <a:t>2. </a:t>
            </a:r>
            <a:r>
              <a:rPr lang="en-US" sz="2400" b="1" dirty="0">
                <a:solidFill>
                  <a:srgbClr val="FFC000"/>
                </a:solidFill>
              </a:rPr>
              <a:t>Minimal aesthetics</a:t>
            </a:r>
            <a:endParaRPr lang="el-GR" sz="2400" b="1" dirty="0">
              <a:solidFill>
                <a:srgbClr val="FFC000"/>
              </a:solidFill>
            </a:endParaRP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9C9AA95B-9390-4666-A59D-BFDCFEF6604E}"/>
              </a:ext>
            </a:extLst>
          </p:cNvPr>
          <p:cNvCxnSpPr/>
          <p:nvPr/>
        </p:nvCxnSpPr>
        <p:spPr>
          <a:xfrm flipH="1">
            <a:off x="5385916" y="2397786"/>
            <a:ext cx="37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7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7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SCREEN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APTER 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CREENS INS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CREEN TRANSPARENT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MP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" ma:contentTypeID="0x01010058CB53696FB3AB49B6DE1F5161D5312300724175B93B69B7419C46F032A893C0FD" ma:contentTypeVersion="7299" ma:contentTypeDescription="Presentations" ma:contentTypeScope="" ma:versionID="9c0eae4ac7fad0bcf5e5b82e46fa700c">
  <xsd:schema xmlns:xsd="http://www.w3.org/2001/XMLSchema" xmlns:xs="http://www.w3.org/2001/XMLSchema" xmlns:p="http://schemas.microsoft.com/office/2006/metadata/properties" xmlns:ns2="4185b8d0-a6ee-43ce-b45d-70896bd8c6c6" targetNamespace="http://schemas.microsoft.com/office/2006/metadata/properties" ma:root="true" ma:fieldsID="086f6ae0628d7cb3e44763e062ad74d6" ns2:_="">
    <xsd:import namespace="4185b8d0-a6ee-43ce-b45d-70896bd8c6c6"/>
    <xsd:element name="properties">
      <xsd:complexType>
        <xsd:sequence>
          <xsd:element name="documentManagement">
            <xsd:complexType>
              <xsd:all>
                <xsd:element ref="ns2:System" minOccurs="0"/>
                <xsd:element ref="ns2:SystemType" minOccurs="0"/>
                <xsd:element ref="ns2:SpecialSystems" minOccurs="0"/>
                <xsd:element ref="ns2:Tier" minOccurs="0"/>
                <xsd:element ref="ns2:SurfaceTreatments" minOccurs="0"/>
                <xsd:element ref="ns2:Lang" minOccurs="0"/>
                <xsd:element ref="ns2:Year"/>
                <xsd:element ref="ns2:SharedFl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5b8d0-a6ee-43ce-b45d-70896bd8c6c6" elementFormDefault="qualified">
    <xsd:import namespace="http://schemas.microsoft.com/office/2006/documentManagement/types"/>
    <xsd:import namespace="http://schemas.microsoft.com/office/infopath/2007/PartnerControls"/>
    <xsd:element name="System" ma:index="2" nillable="true" ma:displayName="System" ma:internalName="Syste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C10"/>
                    <xsd:enumeration value="FC50"/>
                    <xsd:enumeration value="FC60"/>
                    <xsd:enumeration value="FC80"/>
                    <xsd:enumeration value="FS1000"/>
                    <xsd:enumeration value="GL1000"/>
                    <xsd:enumeration value="H2100"/>
                    <xsd:enumeration value="H2200"/>
                    <xsd:enumeration value="H2300"/>
                    <xsd:enumeration value="H2400"/>
                    <xsd:enumeration value="H2500"/>
                    <xsd:enumeration value="H2700"/>
                    <xsd:enumeration value="INTERNO"/>
                    <xsd:enumeration value="MD67"/>
                    <xsd:enumeration value="MF65"/>
                    <xsd:enumeration value="MF6500"/>
                    <xsd:enumeration value="MU65"/>
                    <xsd:enumeration value="M1"/>
                    <xsd:enumeration value="M105 URBAN"/>
                    <xsd:enumeration value="M10800"/>
                    <xsd:enumeration value="M10880"/>
                    <xsd:enumeration value="M11000"/>
                    <xsd:enumeration value="M11500"/>
                    <xsd:enumeration value="M12000"/>
                    <xsd:enumeration value="M12500"/>
                    <xsd:enumeration value="M12600"/>
                    <xsd:enumeration value="M13000"/>
                    <xsd:enumeration value="M13500"/>
                    <xsd:enumeration value="M13700"/>
                    <xsd:enumeration value="M13800"/>
                    <xsd:enumeration value="M14000"/>
                    <xsd:enumeration value="M14300"/>
                    <xsd:enumeration value="M14500"/>
                    <xsd:enumeration value="M14600"/>
                    <xsd:enumeration value="M15000"/>
                    <xsd:enumeration value="M150000"/>
                    <xsd:enumeration value="M19800"/>
                    <xsd:enumeration value="M200"/>
                    <xsd:enumeration value="M20000"/>
                    <xsd:enumeration value="M20500"/>
                    <xsd:enumeration value="M20650"/>
                    <xsd:enumeration value="M23000"/>
                    <xsd:enumeration value="M23300"/>
                    <xsd:enumeration value="M23500"/>
                    <xsd:enumeration value="M25000"/>
                    <xsd:enumeration value="M25000 (601 Washington)"/>
                    <xsd:enumeration value="M3"/>
                    <xsd:enumeration value="M300"/>
                    <xsd:enumeration value="M30600"/>
                    <xsd:enumeration value="M35"/>
                    <xsd:enumeration value="M35 URBAN"/>
                    <xsd:enumeration value="M3650"/>
                    <xsd:enumeration value="M4"/>
                    <xsd:enumeration value="M4000 POLYCARBONATE SHEETS"/>
                    <xsd:enumeration value="M450"/>
                    <xsd:enumeration value="M4500"/>
                    <xsd:enumeration value="M45000"/>
                    <xsd:enumeration value="M470"/>
                    <xsd:enumeration value="M470 LS"/>
                    <xsd:enumeration value="M50"/>
                    <xsd:enumeration value="M50 FR"/>
                    <xsd:enumeration value="M51"/>
                    <xsd:enumeration value="M5300"/>
                    <xsd:enumeration value="M5600"/>
                    <xsd:enumeration value="M5660"/>
                    <xsd:enumeration value="M6"/>
                    <xsd:enumeration value="M60"/>
                    <xsd:enumeration value="M6000"/>
                    <xsd:enumeration value="M62500"/>
                    <xsd:enumeration value="M630"/>
                    <xsd:enumeration value="M65"/>
                    <xsd:enumeration value="M7"/>
                    <xsd:enumeration value="M7 FR"/>
                    <xsd:enumeration value="M70 (KIKAR HAMEDINA)"/>
                    <xsd:enumeration value="M7000 J-Bond"/>
                    <xsd:enumeration value="M75"/>
                    <xsd:enumeration value="M7700 Barcode"/>
                    <xsd:enumeration value="M78"/>
                    <xsd:enumeration value="M8000"/>
                    <xsd:enumeration value="M8100"/>
                    <xsd:enumeration value="M8200"/>
                    <xsd:enumeration value="M8250"/>
                    <xsd:enumeration value="M84 FR"/>
                    <xsd:enumeration value="M840"/>
                    <xsd:enumeration value="M85S"/>
                    <xsd:enumeration value="M850"/>
                    <xsd:enumeration value="M8500"/>
                    <xsd:enumeration value="M8800"/>
                    <xsd:enumeration value="M8900"/>
                    <xsd:enumeration value="M900"/>
                    <xsd:enumeration value="M9000"/>
                    <xsd:enumeration value="M9050"/>
                    <xsd:enumeration value="M9100"/>
                    <xsd:enumeration value="M911"/>
                    <xsd:enumeration value="M9150"/>
                    <xsd:enumeration value="M9200"/>
                    <xsd:enumeration value="M9300"/>
                    <xsd:enumeration value="M940"/>
                    <xsd:enumeration value="M9400"/>
                    <xsd:enumeration value="M9600"/>
                    <xsd:enumeration value="M9650"/>
                    <xsd:enumeration value="M9660"/>
                    <xsd:enumeration value="M9700"/>
                    <xsd:enumeration value="M9760"/>
                    <xsd:enumeration value="M9800"/>
                    <xsd:enumeration value="M9850"/>
                    <xsd:enumeration value="PD100"/>
                    <xsd:enumeration value="PG115P Ithaca"/>
                    <xsd:enumeration value="PG120F"/>
                    <xsd:enumeration value="PG120P Mykonos"/>
                    <xsd:enumeration value="PG120P Paros"/>
                    <xsd:enumeration value="PG160P Santorini"/>
                    <xsd:enumeration value="PNH Double Skin Facade"/>
                    <xsd:enumeration value="PS820"/>
                    <xsd:enumeration value="P100"/>
                    <xsd:enumeration value="P150"/>
                    <xsd:enumeration value="P17"/>
                    <xsd:enumeration value="P19"/>
                    <xsd:enumeration value="P20"/>
                    <xsd:enumeration value="P200"/>
                    <xsd:enumeration value="P21"/>
                    <xsd:enumeration value="P400"/>
                    <xsd:enumeration value="P50"/>
                    <xsd:enumeration value="ROM / Da Vinci project"/>
                    <xsd:enumeration value="SD100"/>
                    <xsd:enumeration value="SD115"/>
                    <xsd:enumeration value="SD130"/>
                    <xsd:enumeration value="SD77"/>
                    <xsd:enumeration value="SD95"/>
                    <xsd:enumeration value="SF85"/>
                    <xsd:enumeration value="S100"/>
                    <xsd:enumeration value="S13600"/>
                    <xsd:enumeration value="S200"/>
                    <xsd:enumeration value="S300"/>
                    <xsd:enumeration value="S30700"/>
                    <xsd:enumeration value="S350"/>
                    <xsd:enumeration value="S350 LT"/>
                    <xsd:enumeration value="S400"/>
                    <xsd:enumeration value="S40000"/>
                    <xsd:enumeration value="S440"/>
                    <xsd:enumeration value="S450"/>
                    <xsd:enumeration value="S500"/>
                    <xsd:enumeration value="S560"/>
                    <xsd:enumeration value="S560 (Century Plaza)"/>
                    <xsd:enumeration value="S560 LT"/>
                    <xsd:enumeration value="S60"/>
                    <xsd:enumeration value="S600"/>
                    <xsd:enumeration value="S61"/>
                    <xsd:enumeration value="S650"/>
                    <xsd:enumeration value="S650 AUTOMATIC"/>
                    <xsd:enumeration value="S650 (DISCONTINUED)"/>
                    <xsd:enumeration value="S650 Eclipse"/>
                    <xsd:enumeration value="S67"/>
                    <xsd:enumeration value="S67 URBAN"/>
                    <xsd:enumeration value="S700"/>
                    <xsd:enumeration value="S700 Eclipse"/>
                    <xsd:enumeration value="S700 (Pendrel)"/>
                    <xsd:enumeration value="S720"/>
                    <xsd:enumeration value="S75 (STAR TOWER)"/>
                    <xsd:enumeration value="S75 (515 WEST)"/>
                    <xsd:enumeration value="S75 (601 Washington)"/>
                    <xsd:enumeration value="S75 (601 WASHINGTON CW)"/>
                    <xsd:enumeration value="S75 (80 ADAMS)"/>
                    <xsd:enumeration value="S77"/>
                    <xsd:enumeration value="S77 ALUWOOD"/>
                    <xsd:enumeration value="S77 FR"/>
                    <xsd:enumeration value="S80"/>
                    <xsd:enumeration value="S800"/>
                    <xsd:enumeration value="S91"/>
                    <xsd:enumeration value="S95"/>
                    <xsd:enumeration value="TEST"/>
                    <xsd:enumeration value="THE HELLINIKON"/>
                    <xsd:enumeration value="THERMAL BREAK PROFILES"/>
                    <xsd:enumeration value="WOODALUX"/>
                    <xsd:enumeration value="WOODEE"/>
                    <xsd:enumeration value="WOOPEE"/>
                    <xsd:enumeration value="WOOPEE FR"/>
                    <xsd:enumeration value="Z1000"/>
                    <xsd:enumeration value="ΒΙΟΜΗΧΑΝΙΚΑ ΠΡΟΦΙΛ ΘΕΡΜΟ"/>
                    <xsd:enumeration value="ΒΙΟΜΗΧΑΝΙΚΑ ΠΡΟΦΙΛ ΚΡΥΑ"/>
                    <xsd:enumeration value="Η2700"/>
                    <xsd:enumeration value="ΚΟΙΝΟΧΡΗΣΤΑ ΠΡΟΦΙΛ ΜΕ ΤΟ ΜΕΤΡΟ"/>
                    <xsd:enumeration value="ΚΥΠΡΙΑΚΑ"/>
                    <xsd:enumeration value="ΣΕΙΡΑ Α/Τ / STANDARD"/>
                    <xsd:enumeration value="ΣΕΙΡΑ ΓΙΑ ΕΞΑΡΤΗΜΑΤΑ"/>
                    <xsd:enumeration value="500 BROADWAY"/>
                  </xsd:restriction>
                </xsd:simpleType>
              </xsd:element>
            </xsd:sequence>
          </xsd:extension>
        </xsd:complexContent>
      </xsd:complexType>
    </xsd:element>
    <xsd:element name="SystemType" ma:index="3" nillable="true" ma:displayName="System Type" ma:internalName="System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lementary Systems"/>
                    <xsd:enumeration value="Curtain Walls and Atriums"/>
                    <xsd:enumeration value="Hinged systems"/>
                    <xsd:enumeration value="Industrial"/>
                    <xsd:enumeration value="Outdoors Systems"/>
                    <xsd:enumeration value="Sliding systems"/>
                    <xsd:enumeration value="Special Handling Systems"/>
                  </xsd:restriction>
                </xsd:simpleType>
              </xsd:element>
            </xsd:sequence>
          </xsd:extension>
        </xsd:complexContent>
      </xsd:complexType>
    </xsd:element>
    <xsd:element name="SpecialSystems" ma:index="4" nillable="true" ma:displayName="Special Systems" ma:internalName="SpecialSystem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tomatic Door Systems"/>
                    <xsd:enumeration value="Cladding"/>
                    <xsd:enumeration value="Deck"/>
                    <xsd:enumeration value="Door System"/>
                    <xsd:enumeration value="Fencing"/>
                    <xsd:enumeration value="Flyscreens"/>
                    <xsd:enumeration value="Folding doors"/>
                    <xsd:enumeration value="Lift&amp;Slide"/>
                    <xsd:enumeration value="Noise Barriers"/>
                    <xsd:enumeration value="Office Partitions"/>
                    <xsd:enumeration value="Pergola"/>
                    <xsd:enumeration value="Polycarbonate Sheets"/>
                    <xsd:enumeration value="Railing Systems"/>
                    <xsd:enumeration value="Rolling Shutters"/>
                    <xsd:enumeration value="Shutters"/>
                    <xsd:enumeration value="Solar Shading System"/>
                    <xsd:enumeration value="Solar Systems"/>
                    <xsd:enumeration value="Window Sills"/>
                  </xsd:restriction>
                </xsd:simpleType>
              </xsd:element>
            </xsd:sequence>
          </xsd:extension>
        </xsd:complexContent>
      </xsd:complexType>
    </xsd:element>
    <xsd:element name="Tier" ma:index="5" nillable="true" ma:displayName="Tier" ma:internalName="T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fort"/>
                    <xsd:enumeration value="Smartia"/>
                    <xsd:enumeration value="Solar"/>
                    <xsd:enumeration value="Supreme"/>
                  </xsd:restriction>
                </xsd:simpleType>
              </xsd:element>
            </xsd:sequence>
          </xsd:extension>
        </xsd:complexContent>
      </xsd:complexType>
    </xsd:element>
    <xsd:element name="SurfaceTreatments" ma:index="6" nillable="true" ma:displayName="Surface Treatments" ma:internalName="SurfaceTreatmen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owder Coating"/>
                    <xsd:enumeration value="Anodizing"/>
                    <xsd:enumeration value="Sublimation"/>
                    <xsd:enumeration value="Preanodizing"/>
                  </xsd:restriction>
                </xsd:simpleType>
              </xsd:element>
            </xsd:sequence>
          </xsd:extension>
        </xsd:complexContent>
      </xsd:complexType>
    </xsd:element>
    <xsd:element name="Lang" ma:index="7" nillable="true" ma:displayName="Lang" ma:description="Language" ma:internalName="Lang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Ελληνικά"/>
                        <xsd:enumeration value="Albanian"/>
                        <xsd:enumeration value="Bulgarian"/>
                        <xsd:enumeration value="Czech"/>
                        <xsd:enumeration value="Dutch"/>
                        <xsd:enumeration value="English"/>
                        <xsd:enumeration value="French"/>
                        <xsd:enumeration value="German"/>
                        <xsd:enumeration value="Hungarian"/>
                        <xsd:enumeration value="Italian"/>
                        <xsd:enumeration value="Middle East"/>
                        <xsd:enumeration value="Romanian"/>
                        <xsd:enumeration value="Russian"/>
                        <xsd:enumeration value="Serbian"/>
                        <xsd:enumeration value="Turkish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Year" ma:index="8" ma:displayName="Year" ma:format="Dropdown" ma:internalName="Year" ma:readOnly="false">
      <xsd:simpleType>
        <xsd:union memberTypes="dms:Text">
          <xsd:simpleType>
            <xsd:restriction base="dms:Choice">
              <xsd:enumeration value="2000"/>
              <xsd:enumeration value="2001"/>
              <xsd:enumeration value="2002"/>
              <xsd:enumeration value="2003"/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  <xsd:enumeration value="2019"/>
              <xsd:enumeration value="2020"/>
              <xsd:enumeration value="2021"/>
              <xsd:enumeration value="2022"/>
              <xsd:enumeration value="2023"/>
              <xsd:enumeration value="2024"/>
              <xsd:enumeration value="2025"/>
              <xsd:enumeration value="2026"/>
              <xsd:enumeration value="2027"/>
              <xsd:enumeration value="2028"/>
              <xsd:enumeration value="2029"/>
              <xsd:enumeration value="2030"/>
            </xsd:restriction>
          </xsd:simpleType>
        </xsd:union>
      </xsd:simpleType>
    </xsd:element>
    <xsd:element name="SharedFlag" ma:index="15" nillable="true" ma:displayName="SharedFlag" ma:default="No" ma:description="Flag that sets if the document can be shared on Alumil Connect Site" ma:format="Dropdown" ma:internalName="SharedFlag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ystemType xmlns="4185b8d0-a6ee-43ce-b45d-70896bd8c6c6">
      <Value>Hinged systems</Value>
    </SystemType>
    <Lang xmlns="4185b8d0-a6ee-43ce-b45d-70896bd8c6c6">
      <Value>English</Value>
    </Lang>
    <SpecialSystems xmlns="4185b8d0-a6ee-43ce-b45d-70896bd8c6c6">
      <Value>Door System</Value>
    </SpecialSystems>
    <Tier xmlns="4185b8d0-a6ee-43ce-b45d-70896bd8c6c6">
      <Value>Supreme</Value>
    </Tier>
    <SurfaceTreatments xmlns="4185b8d0-a6ee-43ce-b45d-70896bd8c6c6" xsi:nil="true"/>
    <Year xmlns="4185b8d0-a6ee-43ce-b45d-70896bd8c6c6"/>
    <System xmlns="4185b8d0-a6ee-43ce-b45d-70896bd8c6c6">
      <Value>SD115</Value>
    </System>
    <SharedFlag xmlns="4185b8d0-a6ee-43ce-b45d-70896bd8c6c6">Yes</SharedFlag>
  </documentManagement>
</p:properties>
</file>

<file path=customXml/item4.xml><?xml version="1.0" encoding="utf-8"?>
<?mso-contentType ?>
<SharedContentType xmlns="Microsoft.SharePoint.Taxonomy.ContentTypeSync" SourceId="ec1dd4f6-bbd3-4da4-a27a-bf738e660d8c" ContentTypeId="0x01010058CB53696FB3AB49B6DE1F5161D53123" PreviousValue="false"/>
</file>

<file path=customXml/itemProps1.xml><?xml version="1.0" encoding="utf-8"?>
<ds:datastoreItem xmlns:ds="http://schemas.openxmlformats.org/officeDocument/2006/customXml" ds:itemID="{3A83A2A3-AD1C-45AF-A6A4-F5A9CAF40B62}"/>
</file>

<file path=customXml/itemProps2.xml><?xml version="1.0" encoding="utf-8"?>
<ds:datastoreItem xmlns:ds="http://schemas.openxmlformats.org/officeDocument/2006/customXml" ds:itemID="{4521E665-6A00-4367-AB6A-1AD290B15B97}"/>
</file>

<file path=customXml/itemProps3.xml><?xml version="1.0" encoding="utf-8"?>
<ds:datastoreItem xmlns:ds="http://schemas.openxmlformats.org/officeDocument/2006/customXml" ds:itemID="{3E81FF97-4FCB-48A5-BD12-E5569E4E35DB}"/>
</file>

<file path=customXml/itemProps4.xml><?xml version="1.0" encoding="utf-8"?>
<ds:datastoreItem xmlns:ds="http://schemas.openxmlformats.org/officeDocument/2006/customXml" ds:itemID="{F105D517-9B9E-4802-B654-673346BCDB9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3768</TotalTime>
  <Words>389</Words>
  <Application>Microsoft Office PowerPoint</Application>
  <PresentationFormat>Προβολή στην οθόνη (4:3)</PresentationFormat>
  <Paragraphs>78</Paragraphs>
  <Slides>18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12</vt:i4>
      </vt:variant>
      <vt:variant>
        <vt:lpstr>Τίτλοι διαφανειών</vt:lpstr>
      </vt:variant>
      <vt:variant>
        <vt:i4>18</vt:i4>
      </vt:variant>
    </vt:vector>
  </HeadingPairs>
  <TitlesOfParts>
    <vt:vector size="34" baseType="lpstr">
      <vt:lpstr>Arial</vt:lpstr>
      <vt:lpstr>Calibri Light</vt:lpstr>
      <vt:lpstr>Calibri</vt:lpstr>
      <vt:lpstr>Wingdings</vt:lpstr>
      <vt:lpstr>7_Προσαρμοσμένη σχεδίαση</vt:lpstr>
      <vt:lpstr>6_Προσαρμοσμένη σχεδίαση</vt:lpstr>
      <vt:lpstr>1_Προσαρμοσμένη σχεδίαση</vt:lpstr>
      <vt:lpstr>MAIN SCREEN CORPORATE</vt:lpstr>
      <vt:lpstr>CHAPTER SCREEN</vt:lpstr>
      <vt:lpstr>SCREENS INSIDE</vt:lpstr>
      <vt:lpstr>SCREEN TRANSPARENT LOGO</vt:lpstr>
      <vt:lpstr>EMPTY</vt:lpstr>
      <vt:lpstr>9_Προσαρμοσμένη σχεδίαση</vt:lpstr>
      <vt:lpstr>3_Προσαρμοσμένη σχεδίαση</vt:lpstr>
      <vt:lpstr>4_Προσαρμοσμένη σχεδίαση</vt:lpstr>
      <vt:lpstr>8_Προσαρμοσμένη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Tzivanidou Anastasia</dc:creator>
  <cp:lastModifiedBy>Αναστασία Τσεπλετίδου</cp:lastModifiedBy>
  <cp:revision>403</cp:revision>
  <dcterms:created xsi:type="dcterms:W3CDTF">2016-03-24T08:23:05Z</dcterms:created>
  <dcterms:modified xsi:type="dcterms:W3CDTF">2018-10-01T06:10:42Z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0x01010058CB53696FB3AB49B6DE1F5161D5312300724175B93B69B7419C46F032A893C0FD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  <property fmtid="{D5CDD505-2E9C-101B-9397-08002B2CF9AE}" pid="6" name="SharedWithUsers">
    <vt:lpwstr>817;#Alumil Connect Constructors</vt:lpwstr>
  </property>
</Properties>
</file>